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4"/>
  </p:sldMasterIdLst>
  <p:notesMasterIdLst>
    <p:notesMasterId r:id="rId23"/>
  </p:notesMasterIdLst>
  <p:handoutMasterIdLst>
    <p:handoutMasterId r:id="rId24"/>
  </p:handoutMasterIdLst>
  <p:sldIdLst>
    <p:sldId id="256" r:id="rId5"/>
    <p:sldId id="296" r:id="rId6"/>
    <p:sldId id="297" r:id="rId7"/>
    <p:sldId id="305" r:id="rId8"/>
    <p:sldId id="311" r:id="rId9"/>
    <p:sldId id="298" r:id="rId10"/>
    <p:sldId id="300" r:id="rId11"/>
    <p:sldId id="309" r:id="rId12"/>
    <p:sldId id="302" r:id="rId13"/>
    <p:sldId id="318" r:id="rId14"/>
    <p:sldId id="313" r:id="rId15"/>
    <p:sldId id="307" r:id="rId16"/>
    <p:sldId id="312" r:id="rId17"/>
    <p:sldId id="314" r:id="rId18"/>
    <p:sldId id="315" r:id="rId19"/>
    <p:sldId id="304" r:id="rId20"/>
    <p:sldId id="316" r:id="rId21"/>
    <p:sldId id="30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05F844FE-4F1F-204E-ABB6-ACFEAB45C09E}">
          <p14:sldIdLst>
            <p14:sldId id="256"/>
            <p14:sldId id="296"/>
            <p14:sldId id="297"/>
            <p14:sldId id="305"/>
            <p14:sldId id="311"/>
            <p14:sldId id="298"/>
            <p14:sldId id="300"/>
            <p14:sldId id="309"/>
            <p14:sldId id="302"/>
            <p14:sldId id="318"/>
            <p14:sldId id="313"/>
            <p14:sldId id="307"/>
            <p14:sldId id="312"/>
            <p14:sldId id="314"/>
            <p14:sldId id="315"/>
            <p14:sldId id="304"/>
            <p14:sldId id="316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76" y="296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FF9819-D76F-4ACE-95D6-18A73324C3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BFEDE0D-E658-41E0-850B-6EF4E7999772}">
      <dgm:prSet/>
      <dgm:spPr/>
      <dgm:t>
        <a:bodyPr/>
        <a:lstStyle/>
        <a:p>
          <a:r>
            <a:rPr lang="it-IT" b="0" dirty="0"/>
            <a:t>L'obiettivo del progetto è fornire ai chirurghi estetici una piattaforma web intuitiva per la gestione dei pazienti e dei trattamenti estetici per digitalizzare i processi di gestione.</a:t>
          </a:r>
          <a:endParaRPr lang="en-US" b="0" dirty="0"/>
        </a:p>
      </dgm:t>
    </dgm:pt>
    <dgm:pt modelId="{9652D2B6-3341-4EA1-8FDB-0DEBD9E5044C}" type="parTrans" cxnId="{62BE2167-554C-4484-BA8E-37E347C1DEBC}">
      <dgm:prSet/>
      <dgm:spPr/>
      <dgm:t>
        <a:bodyPr/>
        <a:lstStyle/>
        <a:p>
          <a:endParaRPr lang="en-US"/>
        </a:p>
      </dgm:t>
    </dgm:pt>
    <dgm:pt modelId="{8AF6FD72-AFBD-408C-9BD1-D4213BEA22A8}" type="sibTrans" cxnId="{62BE2167-554C-4484-BA8E-37E347C1DEBC}">
      <dgm:prSet/>
      <dgm:spPr/>
      <dgm:t>
        <a:bodyPr/>
        <a:lstStyle/>
        <a:p>
          <a:endParaRPr lang="en-US"/>
        </a:p>
      </dgm:t>
    </dgm:pt>
    <dgm:pt modelId="{0A56C6AF-E4E7-4C50-806E-1666CB808DCB}">
      <dgm:prSet/>
      <dgm:spPr/>
      <dgm:t>
        <a:bodyPr/>
        <a:lstStyle/>
        <a:p>
          <a:pPr algn="l"/>
          <a:r>
            <a:rPr lang="it-IT" dirty="0"/>
            <a:t>Attraverso il sistema, i medici chirurghi possono:</a:t>
          </a:r>
          <a:br>
            <a:rPr lang="it-IT" dirty="0"/>
          </a:br>
          <a:r>
            <a:rPr lang="it-IT" dirty="0"/>
            <a:t>- Gestire in modo sistematico i dati personali e sanitari dei pazienti.</a:t>
          </a:r>
          <a:br>
            <a:rPr lang="it-IT" dirty="0"/>
          </a:br>
          <a:r>
            <a:rPr lang="it-IT" dirty="0"/>
            <a:t>- Visualizzare una storia dei trattamenti estetici effettuati e i risultati ottenuti, attraverso foto delle procedure</a:t>
          </a:r>
          <a:br>
            <a:rPr lang="it-IT" dirty="0"/>
          </a:br>
          <a:r>
            <a:rPr lang="it-IT" dirty="0"/>
            <a:t>- Fornire un monitoraggio delle visite mediche.</a:t>
          </a:r>
          <a:endParaRPr lang="en-US" dirty="0"/>
        </a:p>
      </dgm:t>
    </dgm:pt>
    <dgm:pt modelId="{CE3E2BA0-1DC8-4946-BE6D-3351FAE4B347}" type="parTrans" cxnId="{FEFD96C0-DA7C-4EFB-BF25-9CD7FC1FC9A0}">
      <dgm:prSet/>
      <dgm:spPr/>
      <dgm:t>
        <a:bodyPr/>
        <a:lstStyle/>
        <a:p>
          <a:endParaRPr lang="en-US"/>
        </a:p>
      </dgm:t>
    </dgm:pt>
    <dgm:pt modelId="{F3A2EC35-CE5A-4F45-A04E-BF1BB51A4DE7}" type="sibTrans" cxnId="{FEFD96C0-DA7C-4EFB-BF25-9CD7FC1FC9A0}">
      <dgm:prSet/>
      <dgm:spPr/>
      <dgm:t>
        <a:bodyPr/>
        <a:lstStyle/>
        <a:p>
          <a:endParaRPr lang="en-US"/>
        </a:p>
      </dgm:t>
    </dgm:pt>
    <dgm:pt modelId="{055BD211-8A52-40D6-9392-07C383878D51}">
      <dgm:prSet/>
      <dgm:spPr/>
      <dgm:t>
        <a:bodyPr/>
        <a:lstStyle/>
        <a:p>
          <a:r>
            <a:rPr lang="it-IT" b="0" dirty="0"/>
            <a:t>L'applicazione migliora l'organizzazione dei trattamenti, ottimizzando il flusso di lavoro e garantendo un migliore monitoraggio dei risultati ottenuti.</a:t>
          </a:r>
          <a:endParaRPr lang="en-US" b="0" dirty="0"/>
        </a:p>
      </dgm:t>
    </dgm:pt>
    <dgm:pt modelId="{09C36366-2A8D-4C34-8396-612739CE297B}" type="parTrans" cxnId="{D18F5BD1-CD01-4847-910D-4E59EDCA7B04}">
      <dgm:prSet/>
      <dgm:spPr/>
      <dgm:t>
        <a:bodyPr/>
        <a:lstStyle/>
        <a:p>
          <a:endParaRPr lang="en-US"/>
        </a:p>
      </dgm:t>
    </dgm:pt>
    <dgm:pt modelId="{C8D61F30-390C-412E-A174-A1A548F0BA69}" type="sibTrans" cxnId="{D18F5BD1-CD01-4847-910D-4E59EDCA7B04}">
      <dgm:prSet/>
      <dgm:spPr/>
      <dgm:t>
        <a:bodyPr/>
        <a:lstStyle/>
        <a:p>
          <a:endParaRPr lang="en-US"/>
        </a:p>
      </dgm:t>
    </dgm:pt>
    <dgm:pt modelId="{B64E65E9-B2AB-4686-8E2C-E2A8F0770CC4}" type="pres">
      <dgm:prSet presAssocID="{79FF9819-D76F-4ACE-95D6-18A73324C328}" presName="root" presStyleCnt="0">
        <dgm:presLayoutVars>
          <dgm:dir/>
          <dgm:resizeHandles val="exact"/>
        </dgm:presLayoutVars>
      </dgm:prSet>
      <dgm:spPr/>
    </dgm:pt>
    <dgm:pt modelId="{605B3E2E-AE6C-498C-84AA-0EBC227684EF}" type="pres">
      <dgm:prSet presAssocID="{6BFEDE0D-E658-41E0-850B-6EF4E7999772}" presName="compNode" presStyleCnt="0"/>
      <dgm:spPr/>
    </dgm:pt>
    <dgm:pt modelId="{B6C956EE-A8A5-47D7-80A0-976EBD07CF35}" type="pres">
      <dgm:prSet presAssocID="{6BFEDE0D-E658-41E0-850B-6EF4E7999772}" presName="bgRect" presStyleLbl="bgShp" presStyleIdx="0" presStyleCnt="3"/>
      <dgm:spPr/>
    </dgm:pt>
    <dgm:pt modelId="{7FF9CA9B-B3F6-4ABF-BBC1-9E27F8FCA056}" type="pres">
      <dgm:prSet presAssocID="{6BFEDE0D-E658-41E0-850B-6EF4E79997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oscopio"/>
        </a:ext>
      </dgm:extLst>
    </dgm:pt>
    <dgm:pt modelId="{4521569B-7E49-4793-B874-2481474C91B7}" type="pres">
      <dgm:prSet presAssocID="{6BFEDE0D-E658-41E0-850B-6EF4E7999772}" presName="spaceRect" presStyleCnt="0"/>
      <dgm:spPr/>
    </dgm:pt>
    <dgm:pt modelId="{65340F6A-4540-499A-9027-264EF8C27B75}" type="pres">
      <dgm:prSet presAssocID="{6BFEDE0D-E658-41E0-850B-6EF4E7999772}" presName="parTx" presStyleLbl="revTx" presStyleIdx="0" presStyleCnt="3">
        <dgm:presLayoutVars>
          <dgm:chMax val="0"/>
          <dgm:chPref val="0"/>
        </dgm:presLayoutVars>
      </dgm:prSet>
      <dgm:spPr/>
    </dgm:pt>
    <dgm:pt modelId="{A124F689-C723-48E1-AF65-5D16669E390B}" type="pres">
      <dgm:prSet presAssocID="{8AF6FD72-AFBD-408C-9BD1-D4213BEA22A8}" presName="sibTrans" presStyleCnt="0"/>
      <dgm:spPr/>
    </dgm:pt>
    <dgm:pt modelId="{B9EFE29F-8A94-4D13-8D6A-0EE1BBF54751}" type="pres">
      <dgm:prSet presAssocID="{0A56C6AF-E4E7-4C50-806E-1666CB808DCB}" presName="compNode" presStyleCnt="0"/>
      <dgm:spPr/>
    </dgm:pt>
    <dgm:pt modelId="{AF4936DB-A867-4B12-AA3F-FE5AE9558F43}" type="pres">
      <dgm:prSet presAssocID="{0A56C6AF-E4E7-4C50-806E-1666CB808DCB}" presName="bgRect" presStyleLbl="bgShp" presStyleIdx="1" presStyleCnt="3"/>
      <dgm:spPr/>
    </dgm:pt>
    <dgm:pt modelId="{FD3BCFB5-1A16-4F6A-9CAA-5E27C8FA5224}" type="pres">
      <dgm:prSet presAssocID="{0A56C6AF-E4E7-4C50-806E-1666CB808DC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ttore"/>
        </a:ext>
      </dgm:extLst>
    </dgm:pt>
    <dgm:pt modelId="{B47BE9F4-EC8C-42B4-B042-ACD7992CF856}" type="pres">
      <dgm:prSet presAssocID="{0A56C6AF-E4E7-4C50-806E-1666CB808DCB}" presName="spaceRect" presStyleCnt="0"/>
      <dgm:spPr/>
    </dgm:pt>
    <dgm:pt modelId="{AEABEB46-FBE4-402F-B709-5B5735414B4D}" type="pres">
      <dgm:prSet presAssocID="{0A56C6AF-E4E7-4C50-806E-1666CB808DCB}" presName="parTx" presStyleLbl="revTx" presStyleIdx="1" presStyleCnt="3">
        <dgm:presLayoutVars>
          <dgm:chMax val="0"/>
          <dgm:chPref val="0"/>
        </dgm:presLayoutVars>
      </dgm:prSet>
      <dgm:spPr/>
    </dgm:pt>
    <dgm:pt modelId="{218E1100-863D-4139-94A1-BEF330D4B7B6}" type="pres">
      <dgm:prSet presAssocID="{F3A2EC35-CE5A-4F45-A04E-BF1BB51A4DE7}" presName="sibTrans" presStyleCnt="0"/>
      <dgm:spPr/>
    </dgm:pt>
    <dgm:pt modelId="{DB674831-DCBB-456D-BA73-AF7C15453611}" type="pres">
      <dgm:prSet presAssocID="{055BD211-8A52-40D6-9392-07C383878D51}" presName="compNode" presStyleCnt="0"/>
      <dgm:spPr/>
    </dgm:pt>
    <dgm:pt modelId="{02B9CA34-D58F-461E-A770-5C86845A9CFF}" type="pres">
      <dgm:prSet presAssocID="{055BD211-8A52-40D6-9392-07C383878D51}" presName="bgRect" presStyleLbl="bgShp" presStyleIdx="2" presStyleCnt="3"/>
      <dgm:spPr/>
    </dgm:pt>
    <dgm:pt modelId="{15F044AA-F966-40F2-84E8-42B7A4411081}" type="pres">
      <dgm:prSet presAssocID="{055BD211-8A52-40D6-9392-07C383878D5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A0169562-A5C9-425A-AE15-2F6B981D4A46}" type="pres">
      <dgm:prSet presAssocID="{055BD211-8A52-40D6-9392-07C383878D51}" presName="spaceRect" presStyleCnt="0"/>
      <dgm:spPr/>
    </dgm:pt>
    <dgm:pt modelId="{24228C2D-6A41-46B3-9941-0B739A8990AE}" type="pres">
      <dgm:prSet presAssocID="{055BD211-8A52-40D6-9392-07C383878D5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0294126-C54C-40B8-9098-DD1049188726}" type="presOf" srcId="{055BD211-8A52-40D6-9392-07C383878D51}" destId="{24228C2D-6A41-46B3-9941-0B739A8990AE}" srcOrd="0" destOrd="0" presId="urn:microsoft.com/office/officeart/2018/2/layout/IconVerticalSolidList"/>
    <dgm:cxn modelId="{62BE2167-554C-4484-BA8E-37E347C1DEBC}" srcId="{79FF9819-D76F-4ACE-95D6-18A73324C328}" destId="{6BFEDE0D-E658-41E0-850B-6EF4E7999772}" srcOrd="0" destOrd="0" parTransId="{9652D2B6-3341-4EA1-8FDB-0DEBD9E5044C}" sibTransId="{8AF6FD72-AFBD-408C-9BD1-D4213BEA22A8}"/>
    <dgm:cxn modelId="{9D0F3090-5BC7-4F7B-ADDA-D0891995346D}" type="presOf" srcId="{6BFEDE0D-E658-41E0-850B-6EF4E7999772}" destId="{65340F6A-4540-499A-9027-264EF8C27B75}" srcOrd="0" destOrd="0" presId="urn:microsoft.com/office/officeart/2018/2/layout/IconVerticalSolidList"/>
    <dgm:cxn modelId="{CF16799A-4841-4560-9356-531BC80CE3D4}" type="presOf" srcId="{79FF9819-D76F-4ACE-95D6-18A73324C328}" destId="{B64E65E9-B2AB-4686-8E2C-E2A8F0770CC4}" srcOrd="0" destOrd="0" presId="urn:microsoft.com/office/officeart/2018/2/layout/IconVerticalSolidList"/>
    <dgm:cxn modelId="{378D17AD-A552-41BE-AFF5-FB74ACA43DFF}" type="presOf" srcId="{0A56C6AF-E4E7-4C50-806E-1666CB808DCB}" destId="{AEABEB46-FBE4-402F-B709-5B5735414B4D}" srcOrd="0" destOrd="0" presId="urn:microsoft.com/office/officeart/2018/2/layout/IconVerticalSolidList"/>
    <dgm:cxn modelId="{FEFD96C0-DA7C-4EFB-BF25-9CD7FC1FC9A0}" srcId="{79FF9819-D76F-4ACE-95D6-18A73324C328}" destId="{0A56C6AF-E4E7-4C50-806E-1666CB808DCB}" srcOrd="1" destOrd="0" parTransId="{CE3E2BA0-1DC8-4946-BE6D-3351FAE4B347}" sibTransId="{F3A2EC35-CE5A-4F45-A04E-BF1BB51A4DE7}"/>
    <dgm:cxn modelId="{D18F5BD1-CD01-4847-910D-4E59EDCA7B04}" srcId="{79FF9819-D76F-4ACE-95D6-18A73324C328}" destId="{055BD211-8A52-40D6-9392-07C383878D51}" srcOrd="2" destOrd="0" parTransId="{09C36366-2A8D-4C34-8396-612739CE297B}" sibTransId="{C8D61F30-390C-412E-A174-A1A548F0BA69}"/>
    <dgm:cxn modelId="{E6D1F270-39C5-4437-83DE-B1B42843E0C5}" type="presParOf" srcId="{B64E65E9-B2AB-4686-8E2C-E2A8F0770CC4}" destId="{605B3E2E-AE6C-498C-84AA-0EBC227684EF}" srcOrd="0" destOrd="0" presId="urn:microsoft.com/office/officeart/2018/2/layout/IconVerticalSolidList"/>
    <dgm:cxn modelId="{563AFECF-1D2C-4302-87D0-0FF0BA471DD7}" type="presParOf" srcId="{605B3E2E-AE6C-498C-84AA-0EBC227684EF}" destId="{B6C956EE-A8A5-47D7-80A0-976EBD07CF35}" srcOrd="0" destOrd="0" presId="urn:microsoft.com/office/officeart/2018/2/layout/IconVerticalSolidList"/>
    <dgm:cxn modelId="{2F401607-DAFD-40AE-A72E-64604541A5DE}" type="presParOf" srcId="{605B3E2E-AE6C-498C-84AA-0EBC227684EF}" destId="{7FF9CA9B-B3F6-4ABF-BBC1-9E27F8FCA056}" srcOrd="1" destOrd="0" presId="urn:microsoft.com/office/officeart/2018/2/layout/IconVerticalSolidList"/>
    <dgm:cxn modelId="{C1BF5BD7-EC1B-46C2-B221-993DB65F2981}" type="presParOf" srcId="{605B3E2E-AE6C-498C-84AA-0EBC227684EF}" destId="{4521569B-7E49-4793-B874-2481474C91B7}" srcOrd="2" destOrd="0" presId="urn:microsoft.com/office/officeart/2018/2/layout/IconVerticalSolidList"/>
    <dgm:cxn modelId="{FC48B0B4-9FB6-491F-8E50-225C14A8EE47}" type="presParOf" srcId="{605B3E2E-AE6C-498C-84AA-0EBC227684EF}" destId="{65340F6A-4540-499A-9027-264EF8C27B75}" srcOrd="3" destOrd="0" presId="urn:microsoft.com/office/officeart/2018/2/layout/IconVerticalSolidList"/>
    <dgm:cxn modelId="{24176D66-8CFF-46F3-817E-1FF5077C83D8}" type="presParOf" srcId="{B64E65E9-B2AB-4686-8E2C-E2A8F0770CC4}" destId="{A124F689-C723-48E1-AF65-5D16669E390B}" srcOrd="1" destOrd="0" presId="urn:microsoft.com/office/officeart/2018/2/layout/IconVerticalSolidList"/>
    <dgm:cxn modelId="{3D123347-9F33-4CF1-86D8-D44750022134}" type="presParOf" srcId="{B64E65E9-B2AB-4686-8E2C-E2A8F0770CC4}" destId="{B9EFE29F-8A94-4D13-8D6A-0EE1BBF54751}" srcOrd="2" destOrd="0" presId="urn:microsoft.com/office/officeart/2018/2/layout/IconVerticalSolidList"/>
    <dgm:cxn modelId="{48EE1BE7-27BC-469A-A846-108DF33083EA}" type="presParOf" srcId="{B9EFE29F-8A94-4D13-8D6A-0EE1BBF54751}" destId="{AF4936DB-A867-4B12-AA3F-FE5AE9558F43}" srcOrd="0" destOrd="0" presId="urn:microsoft.com/office/officeart/2018/2/layout/IconVerticalSolidList"/>
    <dgm:cxn modelId="{EC9CAB57-0794-4CF0-8407-42A0DC9182E3}" type="presParOf" srcId="{B9EFE29F-8A94-4D13-8D6A-0EE1BBF54751}" destId="{FD3BCFB5-1A16-4F6A-9CAA-5E27C8FA5224}" srcOrd="1" destOrd="0" presId="urn:microsoft.com/office/officeart/2018/2/layout/IconVerticalSolidList"/>
    <dgm:cxn modelId="{EAEDE36E-BA2D-46B3-98C3-D149C6787EDD}" type="presParOf" srcId="{B9EFE29F-8A94-4D13-8D6A-0EE1BBF54751}" destId="{B47BE9F4-EC8C-42B4-B042-ACD7992CF856}" srcOrd="2" destOrd="0" presId="urn:microsoft.com/office/officeart/2018/2/layout/IconVerticalSolidList"/>
    <dgm:cxn modelId="{0BC86902-8C2F-4DF0-9666-1E378D6B8C76}" type="presParOf" srcId="{B9EFE29F-8A94-4D13-8D6A-0EE1BBF54751}" destId="{AEABEB46-FBE4-402F-B709-5B5735414B4D}" srcOrd="3" destOrd="0" presId="urn:microsoft.com/office/officeart/2018/2/layout/IconVerticalSolidList"/>
    <dgm:cxn modelId="{C8D0AEC0-FDF8-4D33-9A69-8573046D1A53}" type="presParOf" srcId="{B64E65E9-B2AB-4686-8E2C-E2A8F0770CC4}" destId="{218E1100-863D-4139-94A1-BEF330D4B7B6}" srcOrd="3" destOrd="0" presId="urn:microsoft.com/office/officeart/2018/2/layout/IconVerticalSolidList"/>
    <dgm:cxn modelId="{3F66D1F1-C21C-4B66-A261-A16945A3A875}" type="presParOf" srcId="{B64E65E9-B2AB-4686-8E2C-E2A8F0770CC4}" destId="{DB674831-DCBB-456D-BA73-AF7C15453611}" srcOrd="4" destOrd="0" presId="urn:microsoft.com/office/officeart/2018/2/layout/IconVerticalSolidList"/>
    <dgm:cxn modelId="{D0926C80-A14F-4F8E-A62F-A46F81148817}" type="presParOf" srcId="{DB674831-DCBB-456D-BA73-AF7C15453611}" destId="{02B9CA34-D58F-461E-A770-5C86845A9CFF}" srcOrd="0" destOrd="0" presId="urn:microsoft.com/office/officeart/2018/2/layout/IconVerticalSolidList"/>
    <dgm:cxn modelId="{9AD986F2-3142-4D5B-B09D-604D619D2880}" type="presParOf" srcId="{DB674831-DCBB-456D-BA73-AF7C15453611}" destId="{15F044AA-F966-40F2-84E8-42B7A4411081}" srcOrd="1" destOrd="0" presId="urn:microsoft.com/office/officeart/2018/2/layout/IconVerticalSolidList"/>
    <dgm:cxn modelId="{03BE5969-EEE0-41F3-B226-E1CB66D11140}" type="presParOf" srcId="{DB674831-DCBB-456D-BA73-AF7C15453611}" destId="{A0169562-A5C9-425A-AE15-2F6B981D4A46}" srcOrd="2" destOrd="0" presId="urn:microsoft.com/office/officeart/2018/2/layout/IconVerticalSolidList"/>
    <dgm:cxn modelId="{6B9E2F63-151D-4EF4-A68C-EF19316737A0}" type="presParOf" srcId="{DB674831-DCBB-456D-BA73-AF7C15453611}" destId="{24228C2D-6A41-46B3-9941-0B739A8990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4C5131-E6A0-4B08-8D21-EAC09429A3F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175280D-C202-4C4D-8426-8ABD1C60A470}">
      <dgm:prSet/>
      <dgm:spPr/>
      <dgm:t>
        <a:bodyPr/>
        <a:lstStyle/>
        <a:p>
          <a:pPr>
            <a:defRPr cap="all"/>
          </a:pPr>
          <a:r>
            <a:rPr lang="it-IT" b="1" dirty="0"/>
            <a:t>Gestione delle dipendenze Maven</a:t>
          </a:r>
          <a:r>
            <a:rPr lang="it-IT" dirty="0"/>
            <a:t> </a:t>
          </a:r>
        </a:p>
        <a:p>
          <a:pPr>
            <a:defRPr cap="all"/>
          </a:pPr>
          <a:r>
            <a:rPr lang="it-IT" dirty="0"/>
            <a:t>Configurazione e risoluzione dei conflitti tra librerie per lo sviluppo di un sistema funzionante</a:t>
          </a:r>
          <a:endParaRPr lang="en-US" dirty="0"/>
        </a:p>
      </dgm:t>
    </dgm:pt>
    <dgm:pt modelId="{8DB6BCD5-FFA4-4AC4-9C80-4475165FB7B7}" type="parTrans" cxnId="{ECD0F45F-9FF0-4E57-B261-067B83D66EA5}">
      <dgm:prSet/>
      <dgm:spPr/>
      <dgm:t>
        <a:bodyPr/>
        <a:lstStyle/>
        <a:p>
          <a:endParaRPr lang="en-US"/>
        </a:p>
      </dgm:t>
    </dgm:pt>
    <dgm:pt modelId="{D29D77B1-C18B-4609-BDA4-7B10E58EBC56}" type="sibTrans" cxnId="{ECD0F45F-9FF0-4E57-B261-067B83D66EA5}">
      <dgm:prSet/>
      <dgm:spPr/>
      <dgm:t>
        <a:bodyPr/>
        <a:lstStyle/>
        <a:p>
          <a:endParaRPr lang="en-US"/>
        </a:p>
      </dgm:t>
    </dgm:pt>
    <dgm:pt modelId="{A923B500-3081-4729-A6D2-6285751D3B83}">
      <dgm:prSet/>
      <dgm:spPr/>
      <dgm:t>
        <a:bodyPr/>
        <a:lstStyle/>
        <a:p>
          <a:pPr>
            <a:defRPr cap="all"/>
          </a:pPr>
          <a:r>
            <a:rPr lang="it-IT" b="1" dirty="0"/>
            <a:t>Documentazione con </a:t>
          </a:r>
          <a:r>
            <a:rPr lang="it-IT" b="1" dirty="0" err="1"/>
            <a:t>Papyrus</a:t>
          </a:r>
          <a:endParaRPr lang="it-IT" b="1" dirty="0"/>
        </a:p>
        <a:p>
          <a:pPr>
            <a:defRPr cap="all"/>
          </a:pPr>
          <a:r>
            <a:rPr lang="it-IT" b="0" dirty="0"/>
            <a:t>Utilizzo di </a:t>
          </a:r>
          <a:r>
            <a:rPr lang="it-IT" b="0" dirty="0" err="1"/>
            <a:t>Papyrus</a:t>
          </a:r>
          <a:br>
            <a:rPr lang="it-IT" b="0" dirty="0"/>
          </a:br>
          <a:r>
            <a:rPr lang="it-IT" b="0" dirty="0"/>
            <a:t>interfaccia poco user-friendly, bug presenti nel software, difficoltà nella realizzazione di diagrammi complessi</a:t>
          </a:r>
        </a:p>
      </dgm:t>
    </dgm:pt>
    <dgm:pt modelId="{879E057E-717F-4581-B768-487F2FA7EE59}" type="parTrans" cxnId="{1FAAAFD0-6CB4-4FFE-96BD-B6A9B383C165}">
      <dgm:prSet/>
      <dgm:spPr/>
      <dgm:t>
        <a:bodyPr/>
        <a:lstStyle/>
        <a:p>
          <a:endParaRPr lang="en-US"/>
        </a:p>
      </dgm:t>
    </dgm:pt>
    <dgm:pt modelId="{8B990954-1DB6-41E3-AC44-4574C1E63DBE}" type="sibTrans" cxnId="{1FAAAFD0-6CB4-4FFE-96BD-B6A9B383C165}">
      <dgm:prSet/>
      <dgm:spPr/>
      <dgm:t>
        <a:bodyPr/>
        <a:lstStyle/>
        <a:p>
          <a:endParaRPr lang="en-US"/>
        </a:p>
      </dgm:t>
    </dgm:pt>
    <dgm:pt modelId="{BD388DA6-2007-48C5-ADA2-C8272CBCC72E}">
      <dgm:prSet/>
      <dgm:spPr/>
      <dgm:t>
        <a:bodyPr/>
        <a:lstStyle/>
        <a:p>
          <a:pPr>
            <a:defRPr cap="all"/>
          </a:pPr>
          <a:r>
            <a:rPr lang="it-IT" b="1" dirty="0"/>
            <a:t>Scrittura dei casi di test con </a:t>
          </a:r>
          <a:r>
            <a:rPr lang="it-IT" b="1" dirty="0" err="1"/>
            <a:t>Junit</a:t>
          </a:r>
          <a:endParaRPr lang="it-IT" b="1" dirty="0"/>
        </a:p>
        <a:p>
          <a:pPr>
            <a:defRPr cap="all"/>
          </a:pPr>
          <a:r>
            <a:rPr lang="it-IT" dirty="0"/>
            <a:t>Approccio a uno sviluppo di tipo test-</a:t>
          </a:r>
          <a:r>
            <a:rPr lang="it-IT" dirty="0" err="1"/>
            <a:t>driven</a:t>
          </a:r>
          <a:r>
            <a:rPr lang="it-IT" dirty="0"/>
            <a:t>.</a:t>
          </a:r>
          <a:br>
            <a:rPr lang="it-IT" dirty="0"/>
          </a:br>
          <a:r>
            <a:rPr lang="it-IT" dirty="0"/>
            <a:t>Definizione di test efficaci per validare il funzionamento del sistema</a:t>
          </a:r>
          <a:endParaRPr lang="en-US" dirty="0"/>
        </a:p>
      </dgm:t>
    </dgm:pt>
    <dgm:pt modelId="{F8909D65-1037-4223-A70F-2EFDB01AD689}" type="parTrans" cxnId="{D0A2F24E-D651-400F-8E4F-9D3B02739CA2}">
      <dgm:prSet/>
      <dgm:spPr/>
      <dgm:t>
        <a:bodyPr/>
        <a:lstStyle/>
        <a:p>
          <a:endParaRPr lang="en-US"/>
        </a:p>
      </dgm:t>
    </dgm:pt>
    <dgm:pt modelId="{BF8D3262-645E-4703-ACAD-451A5713885F}" type="sibTrans" cxnId="{D0A2F24E-D651-400F-8E4F-9D3B02739CA2}">
      <dgm:prSet/>
      <dgm:spPr/>
      <dgm:t>
        <a:bodyPr/>
        <a:lstStyle/>
        <a:p>
          <a:endParaRPr lang="en-US"/>
        </a:p>
      </dgm:t>
    </dgm:pt>
    <dgm:pt modelId="{CAF4A36C-F2A2-4AEC-AD32-9E0ACD1971D3}">
      <dgm:prSet/>
      <dgm:spPr/>
      <dgm:t>
        <a:bodyPr/>
        <a:lstStyle/>
        <a:p>
          <a:pPr>
            <a:defRPr cap="all"/>
          </a:pPr>
          <a:r>
            <a:rPr lang="it-IT" b="1" dirty="0"/>
            <a:t>Rispetto dei requisiti e delle scadenze</a:t>
          </a:r>
        </a:p>
        <a:p>
          <a:pPr>
            <a:defRPr cap="all"/>
          </a:pPr>
          <a:r>
            <a:rPr lang="it-IT" b="0" dirty="0"/>
            <a:t>Rispetto della realizzazione di tutti i requisiti prefissati.</a:t>
          </a:r>
        </a:p>
        <a:p>
          <a:pPr>
            <a:defRPr cap="all"/>
          </a:pPr>
          <a:r>
            <a:rPr lang="it-IT" b="0" dirty="0"/>
            <a:t>Rispetto delle scadenze in concomitanza con gli altri esami</a:t>
          </a:r>
        </a:p>
      </dgm:t>
    </dgm:pt>
    <dgm:pt modelId="{B4AE26D1-F709-4B51-A23F-1951A1EB26F2}" type="parTrans" cxnId="{EEB2B240-AE92-478C-BAA3-CDFFB38107B7}">
      <dgm:prSet/>
      <dgm:spPr/>
      <dgm:t>
        <a:bodyPr/>
        <a:lstStyle/>
        <a:p>
          <a:endParaRPr lang="en-US"/>
        </a:p>
      </dgm:t>
    </dgm:pt>
    <dgm:pt modelId="{C80C2630-0471-4E62-8F41-D8E26DB1DF95}" type="sibTrans" cxnId="{EEB2B240-AE92-478C-BAA3-CDFFB38107B7}">
      <dgm:prSet/>
      <dgm:spPr/>
      <dgm:t>
        <a:bodyPr/>
        <a:lstStyle/>
        <a:p>
          <a:endParaRPr lang="en-US"/>
        </a:p>
      </dgm:t>
    </dgm:pt>
    <dgm:pt modelId="{C437BCC5-062A-4ED9-BE22-3DBD00BDCE29}" type="pres">
      <dgm:prSet presAssocID="{5B4C5131-E6A0-4B08-8D21-EAC09429A3F3}" presName="root" presStyleCnt="0">
        <dgm:presLayoutVars>
          <dgm:dir/>
          <dgm:resizeHandles val="exact"/>
        </dgm:presLayoutVars>
      </dgm:prSet>
      <dgm:spPr/>
    </dgm:pt>
    <dgm:pt modelId="{2064D482-5AD9-4525-9CCE-C023DC654325}" type="pres">
      <dgm:prSet presAssocID="{D175280D-C202-4C4D-8426-8ABD1C60A470}" presName="compNode" presStyleCnt="0"/>
      <dgm:spPr/>
    </dgm:pt>
    <dgm:pt modelId="{18B37E00-3DC6-4858-B386-3EBAD4C7DD13}" type="pres">
      <dgm:prSet presAssocID="{D175280D-C202-4C4D-8426-8ABD1C60A470}" presName="iconBgRect" presStyleLbl="bgShp" presStyleIdx="0" presStyleCnt="4"/>
      <dgm:spPr/>
    </dgm:pt>
    <dgm:pt modelId="{1CBD6608-139F-4215-954D-1A561601CCFF}" type="pres">
      <dgm:prSet presAssocID="{D175280D-C202-4C4D-8426-8ABD1C60A47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sso"/>
        </a:ext>
      </dgm:extLst>
    </dgm:pt>
    <dgm:pt modelId="{2D63FC50-D56D-41B2-930E-2E784EDDFF95}" type="pres">
      <dgm:prSet presAssocID="{D175280D-C202-4C4D-8426-8ABD1C60A470}" presName="spaceRect" presStyleCnt="0"/>
      <dgm:spPr/>
    </dgm:pt>
    <dgm:pt modelId="{9F6E7AD8-D5BE-4F82-8564-2365922AC9C7}" type="pres">
      <dgm:prSet presAssocID="{D175280D-C202-4C4D-8426-8ABD1C60A470}" presName="textRect" presStyleLbl="revTx" presStyleIdx="0" presStyleCnt="4">
        <dgm:presLayoutVars>
          <dgm:chMax val="1"/>
          <dgm:chPref val="1"/>
        </dgm:presLayoutVars>
      </dgm:prSet>
      <dgm:spPr/>
    </dgm:pt>
    <dgm:pt modelId="{09D532A1-70FB-40DB-8F32-6D36CAD3184D}" type="pres">
      <dgm:prSet presAssocID="{D29D77B1-C18B-4609-BDA4-7B10E58EBC56}" presName="sibTrans" presStyleCnt="0"/>
      <dgm:spPr/>
    </dgm:pt>
    <dgm:pt modelId="{0C24F19A-17AC-42E5-BE67-F365751DE607}" type="pres">
      <dgm:prSet presAssocID="{A923B500-3081-4729-A6D2-6285751D3B83}" presName="compNode" presStyleCnt="0"/>
      <dgm:spPr/>
    </dgm:pt>
    <dgm:pt modelId="{833188D9-98BF-4816-9F61-626840738DF6}" type="pres">
      <dgm:prSet presAssocID="{A923B500-3081-4729-A6D2-6285751D3B83}" presName="iconBgRect" presStyleLbl="bgShp" presStyleIdx="1" presStyleCnt="4"/>
      <dgm:spPr/>
    </dgm:pt>
    <dgm:pt modelId="{ED3372B5-69CA-4CC8-8846-A3C1410C27C9}" type="pres">
      <dgm:prSet presAssocID="{A923B500-3081-4729-A6D2-6285751D3B8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3B1EB7-2336-41F0-8807-2EE6D2DB587C}" type="pres">
      <dgm:prSet presAssocID="{A923B500-3081-4729-A6D2-6285751D3B83}" presName="spaceRect" presStyleCnt="0"/>
      <dgm:spPr/>
    </dgm:pt>
    <dgm:pt modelId="{8581D2AA-5A0A-4C49-BE30-1E404DCFFAE2}" type="pres">
      <dgm:prSet presAssocID="{A923B500-3081-4729-A6D2-6285751D3B83}" presName="textRect" presStyleLbl="revTx" presStyleIdx="1" presStyleCnt="4">
        <dgm:presLayoutVars>
          <dgm:chMax val="1"/>
          <dgm:chPref val="1"/>
        </dgm:presLayoutVars>
      </dgm:prSet>
      <dgm:spPr/>
    </dgm:pt>
    <dgm:pt modelId="{1232E4FA-7C31-4AA0-B45A-7617A1B756BB}" type="pres">
      <dgm:prSet presAssocID="{8B990954-1DB6-41E3-AC44-4574C1E63DBE}" presName="sibTrans" presStyleCnt="0"/>
      <dgm:spPr/>
    </dgm:pt>
    <dgm:pt modelId="{88CE9003-2113-4FE8-89E2-320C054DE716}" type="pres">
      <dgm:prSet presAssocID="{BD388DA6-2007-48C5-ADA2-C8272CBCC72E}" presName="compNode" presStyleCnt="0"/>
      <dgm:spPr/>
    </dgm:pt>
    <dgm:pt modelId="{FCADB2A8-A41C-424C-B69C-CA3E13F0EB63}" type="pres">
      <dgm:prSet presAssocID="{BD388DA6-2007-48C5-ADA2-C8272CBCC72E}" presName="iconBgRect" presStyleLbl="bgShp" presStyleIdx="2" presStyleCnt="4"/>
      <dgm:spPr/>
    </dgm:pt>
    <dgm:pt modelId="{6D3C005E-513E-424C-AA4F-27593F10DC41}" type="pres">
      <dgm:prSet presAssocID="{BD388DA6-2007-48C5-ADA2-C8272CBCC72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872F2A40-6F3C-451E-8FC1-DECD9513CBFE}" type="pres">
      <dgm:prSet presAssocID="{BD388DA6-2007-48C5-ADA2-C8272CBCC72E}" presName="spaceRect" presStyleCnt="0"/>
      <dgm:spPr/>
    </dgm:pt>
    <dgm:pt modelId="{79CF6385-74D2-46B6-AA40-801C03B947FB}" type="pres">
      <dgm:prSet presAssocID="{BD388DA6-2007-48C5-ADA2-C8272CBCC72E}" presName="textRect" presStyleLbl="revTx" presStyleIdx="2" presStyleCnt="4">
        <dgm:presLayoutVars>
          <dgm:chMax val="1"/>
          <dgm:chPref val="1"/>
        </dgm:presLayoutVars>
      </dgm:prSet>
      <dgm:spPr/>
    </dgm:pt>
    <dgm:pt modelId="{67854D5D-6F9F-4F59-BA92-15F8F1DBEFB9}" type="pres">
      <dgm:prSet presAssocID="{BF8D3262-645E-4703-ACAD-451A5713885F}" presName="sibTrans" presStyleCnt="0"/>
      <dgm:spPr/>
    </dgm:pt>
    <dgm:pt modelId="{34EF6B37-71A7-4024-922D-CAB4C5DEFD1C}" type="pres">
      <dgm:prSet presAssocID="{CAF4A36C-F2A2-4AEC-AD32-9E0ACD1971D3}" presName="compNode" presStyleCnt="0"/>
      <dgm:spPr/>
    </dgm:pt>
    <dgm:pt modelId="{2E3D8091-6A13-4E28-9810-018F08B3ECD2}" type="pres">
      <dgm:prSet presAssocID="{CAF4A36C-F2A2-4AEC-AD32-9E0ACD1971D3}" presName="iconBgRect" presStyleLbl="bgShp" presStyleIdx="3" presStyleCnt="4"/>
      <dgm:spPr/>
    </dgm:pt>
    <dgm:pt modelId="{351E8BE7-CF04-4301-A6F8-B2E5F5E6C617}" type="pres">
      <dgm:prSet presAssocID="{CAF4A36C-F2A2-4AEC-AD32-9E0ACD1971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rarchia"/>
        </a:ext>
      </dgm:extLst>
    </dgm:pt>
    <dgm:pt modelId="{3835F7DA-74CF-42FC-9529-1AA29820924D}" type="pres">
      <dgm:prSet presAssocID="{CAF4A36C-F2A2-4AEC-AD32-9E0ACD1971D3}" presName="spaceRect" presStyleCnt="0"/>
      <dgm:spPr/>
    </dgm:pt>
    <dgm:pt modelId="{6E11F143-5C79-4DE5-ABFF-10E177D14599}" type="pres">
      <dgm:prSet presAssocID="{CAF4A36C-F2A2-4AEC-AD32-9E0ACD1971D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D779516-818A-4FDF-83B1-2426007E66B7}" type="presOf" srcId="{5B4C5131-E6A0-4B08-8D21-EAC09429A3F3}" destId="{C437BCC5-062A-4ED9-BE22-3DBD00BDCE29}" srcOrd="0" destOrd="0" presId="urn:microsoft.com/office/officeart/2018/5/layout/IconCircleLabelList"/>
    <dgm:cxn modelId="{A0CC5417-EBB4-4A74-A068-744D3487A17D}" type="presOf" srcId="{CAF4A36C-F2A2-4AEC-AD32-9E0ACD1971D3}" destId="{6E11F143-5C79-4DE5-ABFF-10E177D14599}" srcOrd="0" destOrd="0" presId="urn:microsoft.com/office/officeart/2018/5/layout/IconCircleLabelList"/>
    <dgm:cxn modelId="{EEB2B240-AE92-478C-BAA3-CDFFB38107B7}" srcId="{5B4C5131-E6A0-4B08-8D21-EAC09429A3F3}" destId="{CAF4A36C-F2A2-4AEC-AD32-9E0ACD1971D3}" srcOrd="3" destOrd="0" parTransId="{B4AE26D1-F709-4B51-A23F-1951A1EB26F2}" sibTransId="{C80C2630-0471-4E62-8F41-D8E26DB1DF95}"/>
    <dgm:cxn modelId="{D0A2F24E-D651-400F-8E4F-9D3B02739CA2}" srcId="{5B4C5131-E6A0-4B08-8D21-EAC09429A3F3}" destId="{BD388DA6-2007-48C5-ADA2-C8272CBCC72E}" srcOrd="2" destOrd="0" parTransId="{F8909D65-1037-4223-A70F-2EFDB01AD689}" sibTransId="{BF8D3262-645E-4703-ACAD-451A5713885F}"/>
    <dgm:cxn modelId="{ECD0F45F-9FF0-4E57-B261-067B83D66EA5}" srcId="{5B4C5131-E6A0-4B08-8D21-EAC09429A3F3}" destId="{D175280D-C202-4C4D-8426-8ABD1C60A470}" srcOrd="0" destOrd="0" parTransId="{8DB6BCD5-FFA4-4AC4-9C80-4475165FB7B7}" sibTransId="{D29D77B1-C18B-4609-BDA4-7B10E58EBC56}"/>
    <dgm:cxn modelId="{1FAAAFD0-6CB4-4FFE-96BD-B6A9B383C165}" srcId="{5B4C5131-E6A0-4B08-8D21-EAC09429A3F3}" destId="{A923B500-3081-4729-A6D2-6285751D3B83}" srcOrd="1" destOrd="0" parTransId="{879E057E-717F-4581-B768-487F2FA7EE59}" sibTransId="{8B990954-1DB6-41E3-AC44-4574C1E63DBE}"/>
    <dgm:cxn modelId="{F709E4DE-3FFA-4B8B-A850-25FE5A8EE5A7}" type="presOf" srcId="{BD388DA6-2007-48C5-ADA2-C8272CBCC72E}" destId="{79CF6385-74D2-46B6-AA40-801C03B947FB}" srcOrd="0" destOrd="0" presId="urn:microsoft.com/office/officeart/2018/5/layout/IconCircleLabelList"/>
    <dgm:cxn modelId="{07049CE9-550A-4209-A6A6-BF1856E0D96B}" type="presOf" srcId="{D175280D-C202-4C4D-8426-8ABD1C60A470}" destId="{9F6E7AD8-D5BE-4F82-8564-2365922AC9C7}" srcOrd="0" destOrd="0" presId="urn:microsoft.com/office/officeart/2018/5/layout/IconCircleLabelList"/>
    <dgm:cxn modelId="{E510E4E9-CF09-44F5-9EE9-76E44E033B77}" type="presOf" srcId="{A923B500-3081-4729-A6D2-6285751D3B83}" destId="{8581D2AA-5A0A-4C49-BE30-1E404DCFFAE2}" srcOrd="0" destOrd="0" presId="urn:microsoft.com/office/officeart/2018/5/layout/IconCircleLabelList"/>
    <dgm:cxn modelId="{D9A6F149-B8A1-4D12-9E75-9F1240E7361A}" type="presParOf" srcId="{C437BCC5-062A-4ED9-BE22-3DBD00BDCE29}" destId="{2064D482-5AD9-4525-9CCE-C023DC654325}" srcOrd="0" destOrd="0" presId="urn:microsoft.com/office/officeart/2018/5/layout/IconCircleLabelList"/>
    <dgm:cxn modelId="{0EBB8131-FEF2-4F3E-8CF0-2C92AF7B8335}" type="presParOf" srcId="{2064D482-5AD9-4525-9CCE-C023DC654325}" destId="{18B37E00-3DC6-4858-B386-3EBAD4C7DD13}" srcOrd="0" destOrd="0" presId="urn:microsoft.com/office/officeart/2018/5/layout/IconCircleLabelList"/>
    <dgm:cxn modelId="{BE072C88-434C-4423-B176-0ABB4B93D3BA}" type="presParOf" srcId="{2064D482-5AD9-4525-9CCE-C023DC654325}" destId="{1CBD6608-139F-4215-954D-1A561601CCFF}" srcOrd="1" destOrd="0" presId="urn:microsoft.com/office/officeart/2018/5/layout/IconCircleLabelList"/>
    <dgm:cxn modelId="{EEEE4D99-589A-4813-A79F-920A220211D4}" type="presParOf" srcId="{2064D482-5AD9-4525-9CCE-C023DC654325}" destId="{2D63FC50-D56D-41B2-930E-2E784EDDFF95}" srcOrd="2" destOrd="0" presId="urn:microsoft.com/office/officeart/2018/5/layout/IconCircleLabelList"/>
    <dgm:cxn modelId="{FAE263E4-E218-4FD6-96BE-824A3301DECD}" type="presParOf" srcId="{2064D482-5AD9-4525-9CCE-C023DC654325}" destId="{9F6E7AD8-D5BE-4F82-8564-2365922AC9C7}" srcOrd="3" destOrd="0" presId="urn:microsoft.com/office/officeart/2018/5/layout/IconCircleLabelList"/>
    <dgm:cxn modelId="{AD010F47-38DB-4B50-A816-D687214E25B7}" type="presParOf" srcId="{C437BCC5-062A-4ED9-BE22-3DBD00BDCE29}" destId="{09D532A1-70FB-40DB-8F32-6D36CAD3184D}" srcOrd="1" destOrd="0" presId="urn:microsoft.com/office/officeart/2018/5/layout/IconCircleLabelList"/>
    <dgm:cxn modelId="{0966C474-219F-40B6-B492-3AAD560C2CC9}" type="presParOf" srcId="{C437BCC5-062A-4ED9-BE22-3DBD00BDCE29}" destId="{0C24F19A-17AC-42E5-BE67-F365751DE607}" srcOrd="2" destOrd="0" presId="urn:microsoft.com/office/officeart/2018/5/layout/IconCircleLabelList"/>
    <dgm:cxn modelId="{F5431A8F-6E2E-4EFC-AED1-EC5C5AA30C6A}" type="presParOf" srcId="{0C24F19A-17AC-42E5-BE67-F365751DE607}" destId="{833188D9-98BF-4816-9F61-626840738DF6}" srcOrd="0" destOrd="0" presId="urn:microsoft.com/office/officeart/2018/5/layout/IconCircleLabelList"/>
    <dgm:cxn modelId="{60CF0789-1A12-4F24-A8EE-99C6358A02BF}" type="presParOf" srcId="{0C24F19A-17AC-42E5-BE67-F365751DE607}" destId="{ED3372B5-69CA-4CC8-8846-A3C1410C27C9}" srcOrd="1" destOrd="0" presId="urn:microsoft.com/office/officeart/2018/5/layout/IconCircleLabelList"/>
    <dgm:cxn modelId="{A5D80FBB-5DD7-4626-A710-C5F94DE8A1A7}" type="presParOf" srcId="{0C24F19A-17AC-42E5-BE67-F365751DE607}" destId="{5D3B1EB7-2336-41F0-8807-2EE6D2DB587C}" srcOrd="2" destOrd="0" presId="urn:microsoft.com/office/officeart/2018/5/layout/IconCircleLabelList"/>
    <dgm:cxn modelId="{6DA7B4E3-EA9E-4B4E-A80B-9CEF0CB81764}" type="presParOf" srcId="{0C24F19A-17AC-42E5-BE67-F365751DE607}" destId="{8581D2AA-5A0A-4C49-BE30-1E404DCFFAE2}" srcOrd="3" destOrd="0" presId="urn:microsoft.com/office/officeart/2018/5/layout/IconCircleLabelList"/>
    <dgm:cxn modelId="{E512DC07-55DE-4302-96E7-D2E6FB1A4838}" type="presParOf" srcId="{C437BCC5-062A-4ED9-BE22-3DBD00BDCE29}" destId="{1232E4FA-7C31-4AA0-B45A-7617A1B756BB}" srcOrd="3" destOrd="0" presId="urn:microsoft.com/office/officeart/2018/5/layout/IconCircleLabelList"/>
    <dgm:cxn modelId="{4AAD4910-6AB5-418C-8FC0-1AF5417A747D}" type="presParOf" srcId="{C437BCC5-062A-4ED9-BE22-3DBD00BDCE29}" destId="{88CE9003-2113-4FE8-89E2-320C054DE716}" srcOrd="4" destOrd="0" presId="urn:microsoft.com/office/officeart/2018/5/layout/IconCircleLabelList"/>
    <dgm:cxn modelId="{EA57E4F5-9170-436B-B6D7-27AD8D4F5CA3}" type="presParOf" srcId="{88CE9003-2113-4FE8-89E2-320C054DE716}" destId="{FCADB2A8-A41C-424C-B69C-CA3E13F0EB63}" srcOrd="0" destOrd="0" presId="urn:microsoft.com/office/officeart/2018/5/layout/IconCircleLabelList"/>
    <dgm:cxn modelId="{5BF3EB09-B69F-45EF-8B3C-1858FA7B0300}" type="presParOf" srcId="{88CE9003-2113-4FE8-89E2-320C054DE716}" destId="{6D3C005E-513E-424C-AA4F-27593F10DC41}" srcOrd="1" destOrd="0" presId="urn:microsoft.com/office/officeart/2018/5/layout/IconCircleLabelList"/>
    <dgm:cxn modelId="{61D99C0A-F779-428A-B931-3EF19820ADFB}" type="presParOf" srcId="{88CE9003-2113-4FE8-89E2-320C054DE716}" destId="{872F2A40-6F3C-451E-8FC1-DECD9513CBFE}" srcOrd="2" destOrd="0" presId="urn:microsoft.com/office/officeart/2018/5/layout/IconCircleLabelList"/>
    <dgm:cxn modelId="{8C5B2A0B-0FB9-4505-80AC-99A3CDE5B9E0}" type="presParOf" srcId="{88CE9003-2113-4FE8-89E2-320C054DE716}" destId="{79CF6385-74D2-46B6-AA40-801C03B947FB}" srcOrd="3" destOrd="0" presId="urn:microsoft.com/office/officeart/2018/5/layout/IconCircleLabelList"/>
    <dgm:cxn modelId="{CFE041D0-1361-4610-9C41-E2EB3AA12E8B}" type="presParOf" srcId="{C437BCC5-062A-4ED9-BE22-3DBD00BDCE29}" destId="{67854D5D-6F9F-4F59-BA92-15F8F1DBEFB9}" srcOrd="5" destOrd="0" presId="urn:microsoft.com/office/officeart/2018/5/layout/IconCircleLabelList"/>
    <dgm:cxn modelId="{858EC28E-5D56-4C5B-AE1D-8F3FEA634F3E}" type="presParOf" srcId="{C437BCC5-062A-4ED9-BE22-3DBD00BDCE29}" destId="{34EF6B37-71A7-4024-922D-CAB4C5DEFD1C}" srcOrd="6" destOrd="0" presId="urn:microsoft.com/office/officeart/2018/5/layout/IconCircleLabelList"/>
    <dgm:cxn modelId="{3CD7FFBC-4B3B-4C47-AFBA-BD56855A3532}" type="presParOf" srcId="{34EF6B37-71A7-4024-922D-CAB4C5DEFD1C}" destId="{2E3D8091-6A13-4E28-9810-018F08B3ECD2}" srcOrd="0" destOrd="0" presId="urn:microsoft.com/office/officeart/2018/5/layout/IconCircleLabelList"/>
    <dgm:cxn modelId="{1B3EACFB-E0E8-4F50-9C89-AA201A5A2D88}" type="presParOf" srcId="{34EF6B37-71A7-4024-922D-CAB4C5DEFD1C}" destId="{351E8BE7-CF04-4301-A6F8-B2E5F5E6C617}" srcOrd="1" destOrd="0" presId="urn:microsoft.com/office/officeart/2018/5/layout/IconCircleLabelList"/>
    <dgm:cxn modelId="{A5014710-6780-4FFD-B6B2-0BFA6EDA52E0}" type="presParOf" srcId="{34EF6B37-71A7-4024-922D-CAB4C5DEFD1C}" destId="{3835F7DA-74CF-42FC-9529-1AA29820924D}" srcOrd="2" destOrd="0" presId="urn:microsoft.com/office/officeart/2018/5/layout/IconCircleLabelList"/>
    <dgm:cxn modelId="{E80B4953-E125-47A5-801C-A876E872E472}" type="presParOf" srcId="{34EF6B37-71A7-4024-922D-CAB4C5DEFD1C}" destId="{6E11F143-5C79-4DE5-ABFF-10E177D1459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D59B96-D370-4872-859A-AC048154449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F9C01ED-343A-48DA-89B5-5CAE914595A1}">
      <dgm:prSet/>
      <dgm:spPr/>
      <dgm:t>
        <a:bodyPr/>
        <a:lstStyle/>
        <a:p>
          <a:r>
            <a:rPr lang="it-IT" dirty="0"/>
            <a:t>Il progetto è stato sviluppato seguendo il paradigma della programmazione orientata agli oggetti. </a:t>
          </a:r>
          <a:br>
            <a:rPr lang="it-IT" dirty="0"/>
          </a:br>
          <a:endParaRPr lang="it-IT" dirty="0"/>
        </a:p>
        <a:p>
          <a:r>
            <a:rPr lang="it-IT" dirty="0"/>
            <a:t>Per la progettazione è stato adottata una metodologia Agile</a:t>
          </a:r>
          <a:br>
            <a:rPr lang="it-IT" dirty="0"/>
          </a:br>
          <a:endParaRPr lang="it-IT" dirty="0"/>
        </a:p>
        <a:p>
          <a:r>
            <a:rPr lang="it-IT" dirty="0"/>
            <a:t>Per la realizzazione della documentazione, è stato utilizzata la modellazione UML</a:t>
          </a:r>
          <a:endParaRPr lang="en-US" dirty="0"/>
        </a:p>
      </dgm:t>
    </dgm:pt>
    <dgm:pt modelId="{8DC3324D-5E79-4E88-9D79-18ED8814BFD3}" type="parTrans" cxnId="{DA8F9FA8-8F02-40EB-8076-056A819409AB}">
      <dgm:prSet/>
      <dgm:spPr/>
      <dgm:t>
        <a:bodyPr/>
        <a:lstStyle/>
        <a:p>
          <a:endParaRPr lang="en-US"/>
        </a:p>
      </dgm:t>
    </dgm:pt>
    <dgm:pt modelId="{A94C5208-7D65-403F-9E1D-30383729BAE3}" type="sibTrans" cxnId="{DA8F9FA8-8F02-40EB-8076-056A819409AB}">
      <dgm:prSet/>
      <dgm:spPr/>
      <dgm:t>
        <a:bodyPr/>
        <a:lstStyle/>
        <a:p>
          <a:endParaRPr lang="en-US"/>
        </a:p>
      </dgm:t>
    </dgm:pt>
    <dgm:pt modelId="{44AB35B8-460D-499D-9623-D56DCF1E2647}">
      <dgm:prSet/>
      <dgm:spPr/>
      <dgm:t>
        <a:bodyPr/>
        <a:lstStyle/>
        <a:p>
          <a:r>
            <a:rPr lang="it-IT" b="1" dirty="0"/>
            <a:t>Linguaggi e framework utilizzati</a:t>
          </a:r>
          <a:br>
            <a:rPr lang="it-IT" b="1" dirty="0"/>
          </a:br>
          <a:endParaRPr lang="it-IT" b="1" dirty="0"/>
        </a:p>
        <a:p>
          <a:r>
            <a:rPr lang="it-IT" b="1" dirty="0" err="1"/>
            <a:t>Backend</a:t>
          </a:r>
          <a:r>
            <a:rPr lang="it-IT" b="1" dirty="0"/>
            <a:t>:</a:t>
          </a:r>
          <a:r>
            <a:rPr lang="it-IT" dirty="0"/>
            <a:t> </a:t>
          </a:r>
          <a:r>
            <a:rPr lang="it-IT" b="0" dirty="0"/>
            <a:t>Java, Spring Boot, Maven</a:t>
          </a:r>
          <a:r>
            <a:rPr lang="it-IT" dirty="0"/>
            <a:t>.</a:t>
          </a:r>
          <a:br>
            <a:rPr lang="it-IT" dirty="0"/>
          </a:br>
          <a:endParaRPr lang="it-IT" dirty="0"/>
        </a:p>
        <a:p>
          <a:r>
            <a:rPr lang="it-IT" b="1" dirty="0" err="1"/>
            <a:t>Frontend</a:t>
          </a:r>
          <a:r>
            <a:rPr lang="it-IT" b="1" dirty="0"/>
            <a:t>:</a:t>
          </a:r>
          <a:r>
            <a:rPr lang="it-IT" dirty="0"/>
            <a:t> </a:t>
          </a:r>
          <a:r>
            <a:rPr lang="it-IT" dirty="0" err="1"/>
            <a:t>React.js</a:t>
          </a:r>
          <a:br>
            <a:rPr lang="it-IT" dirty="0"/>
          </a:br>
          <a:endParaRPr lang="it-IT" dirty="0"/>
        </a:p>
        <a:p>
          <a:r>
            <a:rPr lang="it-IT" b="1" dirty="0"/>
            <a:t>Database:</a:t>
          </a:r>
          <a:r>
            <a:rPr lang="it-IT" dirty="0"/>
            <a:t> H2, MySQL.</a:t>
          </a:r>
          <a:endParaRPr lang="en-US" dirty="0"/>
        </a:p>
      </dgm:t>
    </dgm:pt>
    <dgm:pt modelId="{2ECEBA20-F838-4000-90DB-AFE8DC279C16}" type="parTrans" cxnId="{F84BBE36-0E45-4907-9390-5AA049CD02D8}">
      <dgm:prSet/>
      <dgm:spPr/>
      <dgm:t>
        <a:bodyPr/>
        <a:lstStyle/>
        <a:p>
          <a:endParaRPr lang="en-US"/>
        </a:p>
      </dgm:t>
    </dgm:pt>
    <dgm:pt modelId="{506BDDB0-7657-40A4-9354-1DC6CBAD0385}" type="sibTrans" cxnId="{F84BBE36-0E45-4907-9390-5AA049CD02D8}">
      <dgm:prSet/>
      <dgm:spPr/>
      <dgm:t>
        <a:bodyPr/>
        <a:lstStyle/>
        <a:p>
          <a:endParaRPr lang="en-US"/>
        </a:p>
      </dgm:t>
    </dgm:pt>
    <dgm:pt modelId="{4F0EBDDD-63C5-D047-896E-232A4C637880}" type="pres">
      <dgm:prSet presAssocID="{7ED59B96-D370-4872-859A-AC048154449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834D474-7E6F-B34C-9A59-C8F57F87DB47}" type="pres">
      <dgm:prSet presAssocID="{4F9C01ED-343A-48DA-89B5-5CAE914595A1}" presName="hierRoot1" presStyleCnt="0"/>
      <dgm:spPr/>
    </dgm:pt>
    <dgm:pt modelId="{44407151-F86A-BB46-97D9-838872BA47EE}" type="pres">
      <dgm:prSet presAssocID="{4F9C01ED-343A-48DA-89B5-5CAE914595A1}" presName="composite" presStyleCnt="0"/>
      <dgm:spPr/>
    </dgm:pt>
    <dgm:pt modelId="{3AF864AE-B8A4-A949-969E-8A7B2A428A3A}" type="pres">
      <dgm:prSet presAssocID="{4F9C01ED-343A-48DA-89B5-5CAE914595A1}" presName="background" presStyleLbl="node0" presStyleIdx="0" presStyleCnt="2"/>
      <dgm:spPr/>
    </dgm:pt>
    <dgm:pt modelId="{22B46C23-63B6-BD43-8E52-F8FAA2C57F62}" type="pres">
      <dgm:prSet presAssocID="{4F9C01ED-343A-48DA-89B5-5CAE914595A1}" presName="text" presStyleLbl="fgAcc0" presStyleIdx="0" presStyleCnt="2">
        <dgm:presLayoutVars>
          <dgm:chPref val="3"/>
        </dgm:presLayoutVars>
      </dgm:prSet>
      <dgm:spPr/>
    </dgm:pt>
    <dgm:pt modelId="{6C019920-678C-BC45-AE41-E2CA87212AEE}" type="pres">
      <dgm:prSet presAssocID="{4F9C01ED-343A-48DA-89B5-5CAE914595A1}" presName="hierChild2" presStyleCnt="0"/>
      <dgm:spPr/>
    </dgm:pt>
    <dgm:pt modelId="{57C5C490-939B-2847-8ADA-8A1AAA5F1E79}" type="pres">
      <dgm:prSet presAssocID="{44AB35B8-460D-499D-9623-D56DCF1E2647}" presName="hierRoot1" presStyleCnt="0"/>
      <dgm:spPr/>
    </dgm:pt>
    <dgm:pt modelId="{174AA6DD-CF30-CF46-AB63-4703E5C8C48C}" type="pres">
      <dgm:prSet presAssocID="{44AB35B8-460D-499D-9623-D56DCF1E2647}" presName="composite" presStyleCnt="0"/>
      <dgm:spPr/>
    </dgm:pt>
    <dgm:pt modelId="{B11558EC-8281-4C48-855A-547F6D11A0C5}" type="pres">
      <dgm:prSet presAssocID="{44AB35B8-460D-499D-9623-D56DCF1E2647}" presName="background" presStyleLbl="node0" presStyleIdx="1" presStyleCnt="2"/>
      <dgm:spPr/>
    </dgm:pt>
    <dgm:pt modelId="{AEFE711E-3937-DD47-BC79-3DC2FC1754DC}" type="pres">
      <dgm:prSet presAssocID="{44AB35B8-460D-499D-9623-D56DCF1E2647}" presName="text" presStyleLbl="fgAcc0" presStyleIdx="1" presStyleCnt="2">
        <dgm:presLayoutVars>
          <dgm:chPref val="3"/>
        </dgm:presLayoutVars>
      </dgm:prSet>
      <dgm:spPr/>
    </dgm:pt>
    <dgm:pt modelId="{2C853BC0-F575-A242-8C1D-04ABF2FEAFB9}" type="pres">
      <dgm:prSet presAssocID="{44AB35B8-460D-499D-9623-D56DCF1E2647}" presName="hierChild2" presStyleCnt="0"/>
      <dgm:spPr/>
    </dgm:pt>
  </dgm:ptLst>
  <dgm:cxnLst>
    <dgm:cxn modelId="{FA9F9733-C31F-394C-A112-062418D6BA0B}" type="presOf" srcId="{44AB35B8-460D-499D-9623-D56DCF1E2647}" destId="{AEFE711E-3937-DD47-BC79-3DC2FC1754DC}" srcOrd="0" destOrd="0" presId="urn:microsoft.com/office/officeart/2005/8/layout/hierarchy1"/>
    <dgm:cxn modelId="{F84BBE36-0E45-4907-9390-5AA049CD02D8}" srcId="{7ED59B96-D370-4872-859A-AC0481544499}" destId="{44AB35B8-460D-499D-9623-D56DCF1E2647}" srcOrd="1" destOrd="0" parTransId="{2ECEBA20-F838-4000-90DB-AFE8DC279C16}" sibTransId="{506BDDB0-7657-40A4-9354-1DC6CBAD0385}"/>
    <dgm:cxn modelId="{DA8F9FA8-8F02-40EB-8076-056A819409AB}" srcId="{7ED59B96-D370-4872-859A-AC0481544499}" destId="{4F9C01ED-343A-48DA-89B5-5CAE914595A1}" srcOrd="0" destOrd="0" parTransId="{8DC3324D-5E79-4E88-9D79-18ED8814BFD3}" sibTransId="{A94C5208-7D65-403F-9E1D-30383729BAE3}"/>
    <dgm:cxn modelId="{CEF4CBE5-9112-014F-AADC-52AA291DE79B}" type="presOf" srcId="{4F9C01ED-343A-48DA-89B5-5CAE914595A1}" destId="{22B46C23-63B6-BD43-8E52-F8FAA2C57F62}" srcOrd="0" destOrd="0" presId="urn:microsoft.com/office/officeart/2005/8/layout/hierarchy1"/>
    <dgm:cxn modelId="{B7A92FF0-6839-FE48-8BA9-98E0FD016A83}" type="presOf" srcId="{7ED59B96-D370-4872-859A-AC0481544499}" destId="{4F0EBDDD-63C5-D047-896E-232A4C637880}" srcOrd="0" destOrd="0" presId="urn:microsoft.com/office/officeart/2005/8/layout/hierarchy1"/>
    <dgm:cxn modelId="{3C683B60-C53C-A64B-8F06-96220A2A28D2}" type="presParOf" srcId="{4F0EBDDD-63C5-D047-896E-232A4C637880}" destId="{9834D474-7E6F-B34C-9A59-C8F57F87DB47}" srcOrd="0" destOrd="0" presId="urn:microsoft.com/office/officeart/2005/8/layout/hierarchy1"/>
    <dgm:cxn modelId="{A2EEEC80-F059-214D-B7F8-86373ADD4501}" type="presParOf" srcId="{9834D474-7E6F-B34C-9A59-C8F57F87DB47}" destId="{44407151-F86A-BB46-97D9-838872BA47EE}" srcOrd="0" destOrd="0" presId="urn:microsoft.com/office/officeart/2005/8/layout/hierarchy1"/>
    <dgm:cxn modelId="{306DE4CA-2148-DD4B-86E0-085B8B0C2A88}" type="presParOf" srcId="{44407151-F86A-BB46-97D9-838872BA47EE}" destId="{3AF864AE-B8A4-A949-969E-8A7B2A428A3A}" srcOrd="0" destOrd="0" presId="urn:microsoft.com/office/officeart/2005/8/layout/hierarchy1"/>
    <dgm:cxn modelId="{B14F813C-4C6C-C947-81F8-12DCDC4A0BCC}" type="presParOf" srcId="{44407151-F86A-BB46-97D9-838872BA47EE}" destId="{22B46C23-63B6-BD43-8E52-F8FAA2C57F62}" srcOrd="1" destOrd="0" presId="urn:microsoft.com/office/officeart/2005/8/layout/hierarchy1"/>
    <dgm:cxn modelId="{94F9823E-8F0B-054D-88A9-1FDA22E53D85}" type="presParOf" srcId="{9834D474-7E6F-B34C-9A59-C8F57F87DB47}" destId="{6C019920-678C-BC45-AE41-E2CA87212AEE}" srcOrd="1" destOrd="0" presId="urn:microsoft.com/office/officeart/2005/8/layout/hierarchy1"/>
    <dgm:cxn modelId="{9DB93C22-EDC2-6E4D-A8D6-548ECE0FCA34}" type="presParOf" srcId="{4F0EBDDD-63C5-D047-896E-232A4C637880}" destId="{57C5C490-939B-2847-8ADA-8A1AAA5F1E79}" srcOrd="1" destOrd="0" presId="urn:microsoft.com/office/officeart/2005/8/layout/hierarchy1"/>
    <dgm:cxn modelId="{08DDDF3E-AB81-4741-A6B1-2E1B79E5663D}" type="presParOf" srcId="{57C5C490-939B-2847-8ADA-8A1AAA5F1E79}" destId="{174AA6DD-CF30-CF46-AB63-4703E5C8C48C}" srcOrd="0" destOrd="0" presId="urn:microsoft.com/office/officeart/2005/8/layout/hierarchy1"/>
    <dgm:cxn modelId="{FF774D9E-999B-B946-84AE-E55B52B80B56}" type="presParOf" srcId="{174AA6DD-CF30-CF46-AB63-4703E5C8C48C}" destId="{B11558EC-8281-4C48-855A-547F6D11A0C5}" srcOrd="0" destOrd="0" presId="urn:microsoft.com/office/officeart/2005/8/layout/hierarchy1"/>
    <dgm:cxn modelId="{31723489-2ADD-424A-9E08-E181580FAB58}" type="presParOf" srcId="{174AA6DD-CF30-CF46-AB63-4703E5C8C48C}" destId="{AEFE711E-3937-DD47-BC79-3DC2FC1754DC}" srcOrd="1" destOrd="0" presId="urn:microsoft.com/office/officeart/2005/8/layout/hierarchy1"/>
    <dgm:cxn modelId="{552119BC-043D-E041-94D4-0E92F1301406}" type="presParOf" srcId="{57C5C490-939B-2847-8ADA-8A1AAA5F1E79}" destId="{2C853BC0-F575-A242-8C1D-04ABF2FEAFB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2537A6-AE1C-46B8-A8A2-A82AB73CA7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45E2AF7-3567-4859-814A-30BF8701ED6C}">
      <dgm:prSet/>
      <dgm:spPr/>
      <dgm:t>
        <a:bodyPr/>
        <a:lstStyle/>
        <a:p>
          <a:r>
            <a:rPr lang="it-IT"/>
            <a:t>Per la gestione della configurazione è stato utilizzato principale  GitHub. Il codice è stato gestito tramite repository Git e Kanban Board integrata.</a:t>
          </a:r>
          <a:endParaRPr lang="en-US"/>
        </a:p>
      </dgm:t>
    </dgm:pt>
    <dgm:pt modelId="{7F5EEE90-B606-4F2C-B659-B5EEF3A1B305}" type="parTrans" cxnId="{446E9258-5FD2-4723-956D-B5BFEEBC6A4A}">
      <dgm:prSet/>
      <dgm:spPr/>
      <dgm:t>
        <a:bodyPr/>
        <a:lstStyle/>
        <a:p>
          <a:endParaRPr lang="en-US"/>
        </a:p>
      </dgm:t>
    </dgm:pt>
    <dgm:pt modelId="{66E96EB0-B296-45F2-862D-E9E72018E789}" type="sibTrans" cxnId="{446E9258-5FD2-4723-956D-B5BFEEBC6A4A}">
      <dgm:prSet/>
      <dgm:spPr/>
      <dgm:t>
        <a:bodyPr/>
        <a:lstStyle/>
        <a:p>
          <a:endParaRPr lang="en-US"/>
        </a:p>
      </dgm:t>
    </dgm:pt>
    <dgm:pt modelId="{60CE3323-8E54-4E73-90D1-8C502EACA456}">
      <dgm:prSet/>
      <dgm:spPr/>
      <dgm:t>
        <a:bodyPr/>
        <a:lstStyle/>
        <a:p>
          <a:r>
            <a:rPr lang="it-IT" b="1" dirty="0"/>
            <a:t>Metodo di utilizzo</a:t>
          </a:r>
        </a:p>
        <a:p>
          <a:r>
            <a:rPr lang="it-IT" dirty="0"/>
            <a:t>Ogni task del progetto è stata tracciata attraverso una </a:t>
          </a:r>
          <a:r>
            <a:rPr lang="it-IT" dirty="0" err="1"/>
            <a:t>Kanban</a:t>
          </a:r>
          <a:r>
            <a:rPr lang="it-IT" dirty="0"/>
            <a:t> Board su GitHub creando per ogni task anche un </a:t>
          </a:r>
          <a:r>
            <a:rPr lang="it-IT" dirty="0" err="1"/>
            <a:t>branch</a:t>
          </a:r>
          <a:r>
            <a:rPr lang="it-IT" dirty="0"/>
            <a:t> dedicato.</a:t>
          </a:r>
          <a:br>
            <a:rPr lang="it-IT" dirty="0"/>
          </a:br>
          <a:br>
            <a:rPr lang="it-IT" dirty="0"/>
          </a:br>
          <a:r>
            <a:rPr lang="it-IT" dirty="0"/>
            <a:t>Le </a:t>
          </a:r>
          <a:r>
            <a:rPr lang="it-IT" b="1" dirty="0"/>
            <a:t>pull </a:t>
          </a:r>
          <a:r>
            <a:rPr lang="it-IT" b="1" dirty="0" err="1"/>
            <a:t>request</a:t>
          </a:r>
          <a:r>
            <a:rPr lang="it-IT" dirty="0"/>
            <a:t> venivano utilizzate per la revisione del codice prima del merge con il </a:t>
          </a:r>
          <a:r>
            <a:rPr lang="it-IT" dirty="0" err="1"/>
            <a:t>branch</a:t>
          </a:r>
          <a:r>
            <a:rPr lang="it-IT" dirty="0"/>
            <a:t> principale.</a:t>
          </a:r>
          <a:br>
            <a:rPr lang="it-IT"/>
          </a:br>
          <a:endParaRPr lang="en-US" dirty="0"/>
        </a:p>
      </dgm:t>
    </dgm:pt>
    <dgm:pt modelId="{DCF703FC-3B20-4D58-AB62-9B3416BFBE14}" type="parTrans" cxnId="{BA84113D-27E6-4BF2-88FF-4F2B91F625F6}">
      <dgm:prSet/>
      <dgm:spPr/>
      <dgm:t>
        <a:bodyPr/>
        <a:lstStyle/>
        <a:p>
          <a:endParaRPr lang="en-US"/>
        </a:p>
      </dgm:t>
    </dgm:pt>
    <dgm:pt modelId="{BE475D5D-D2DA-4F3E-B134-626D17EAAF66}" type="sibTrans" cxnId="{BA84113D-27E6-4BF2-88FF-4F2B91F625F6}">
      <dgm:prSet/>
      <dgm:spPr/>
      <dgm:t>
        <a:bodyPr/>
        <a:lstStyle/>
        <a:p>
          <a:endParaRPr lang="en-US"/>
        </a:p>
      </dgm:t>
    </dgm:pt>
    <dgm:pt modelId="{C43E53C5-AC3E-43B9-9BC4-466EF804BA85}" type="pres">
      <dgm:prSet presAssocID="{902537A6-AE1C-46B8-A8A2-A82AB73CA75A}" presName="root" presStyleCnt="0">
        <dgm:presLayoutVars>
          <dgm:dir/>
          <dgm:resizeHandles val="exact"/>
        </dgm:presLayoutVars>
      </dgm:prSet>
      <dgm:spPr/>
    </dgm:pt>
    <dgm:pt modelId="{6CC149BD-ACCE-490D-AA47-5069D082C219}" type="pres">
      <dgm:prSet presAssocID="{B45E2AF7-3567-4859-814A-30BF8701ED6C}" presName="compNode" presStyleCnt="0"/>
      <dgm:spPr/>
    </dgm:pt>
    <dgm:pt modelId="{D78CBA07-B407-404B-BC1D-499DDA40069B}" type="pres">
      <dgm:prSet presAssocID="{B45E2AF7-3567-4859-814A-30BF8701ED6C}" presName="bgRect" presStyleLbl="bgShp" presStyleIdx="0" presStyleCnt="2"/>
      <dgm:spPr/>
    </dgm:pt>
    <dgm:pt modelId="{FA2825C5-D121-4D6F-95C5-FA3E447C0EF5}" type="pres">
      <dgm:prSet presAssocID="{B45E2AF7-3567-4859-814A-30BF8701ED6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43172603-1F1D-470B-997A-68A7797BB928}" type="pres">
      <dgm:prSet presAssocID="{B45E2AF7-3567-4859-814A-30BF8701ED6C}" presName="spaceRect" presStyleCnt="0"/>
      <dgm:spPr/>
    </dgm:pt>
    <dgm:pt modelId="{CE882874-A139-4CD4-8138-BB4B17DDB35E}" type="pres">
      <dgm:prSet presAssocID="{B45E2AF7-3567-4859-814A-30BF8701ED6C}" presName="parTx" presStyleLbl="revTx" presStyleIdx="0" presStyleCnt="2">
        <dgm:presLayoutVars>
          <dgm:chMax val="0"/>
          <dgm:chPref val="0"/>
        </dgm:presLayoutVars>
      </dgm:prSet>
      <dgm:spPr/>
    </dgm:pt>
    <dgm:pt modelId="{BD42413C-AFA7-4E74-ADD1-7DFAB2CA8E33}" type="pres">
      <dgm:prSet presAssocID="{66E96EB0-B296-45F2-862D-E9E72018E789}" presName="sibTrans" presStyleCnt="0"/>
      <dgm:spPr/>
    </dgm:pt>
    <dgm:pt modelId="{FA74B36B-FD68-4C4D-B551-A82BCAA5506D}" type="pres">
      <dgm:prSet presAssocID="{60CE3323-8E54-4E73-90D1-8C502EACA456}" presName="compNode" presStyleCnt="0"/>
      <dgm:spPr/>
    </dgm:pt>
    <dgm:pt modelId="{881BDD41-A3B0-4484-BD6F-6646D566E535}" type="pres">
      <dgm:prSet presAssocID="{60CE3323-8E54-4E73-90D1-8C502EACA456}" presName="bgRect" presStyleLbl="bgShp" presStyleIdx="1" presStyleCnt="2" custScaleY="253651"/>
      <dgm:spPr/>
    </dgm:pt>
    <dgm:pt modelId="{AC196BC2-F1D5-4605-98DD-FE93B9C94ADE}" type="pres">
      <dgm:prSet presAssocID="{60CE3323-8E54-4E73-90D1-8C502EACA45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0001395E-90BF-4ECB-B81E-4C18DE4A9E32}" type="pres">
      <dgm:prSet presAssocID="{60CE3323-8E54-4E73-90D1-8C502EACA456}" presName="spaceRect" presStyleCnt="0"/>
      <dgm:spPr/>
    </dgm:pt>
    <dgm:pt modelId="{7477C6D1-86CA-46E3-AB3E-93CF0373DF3B}" type="pres">
      <dgm:prSet presAssocID="{60CE3323-8E54-4E73-90D1-8C502EACA456}" presName="parTx" presStyleLbl="revTx" presStyleIdx="1" presStyleCnt="2" custScaleY="212867">
        <dgm:presLayoutVars>
          <dgm:chMax val="0"/>
          <dgm:chPref val="0"/>
        </dgm:presLayoutVars>
      </dgm:prSet>
      <dgm:spPr/>
    </dgm:pt>
  </dgm:ptLst>
  <dgm:cxnLst>
    <dgm:cxn modelId="{17EE922A-2D26-40BE-8FCD-C7B48A0CFACD}" type="presOf" srcId="{60CE3323-8E54-4E73-90D1-8C502EACA456}" destId="{7477C6D1-86CA-46E3-AB3E-93CF0373DF3B}" srcOrd="0" destOrd="0" presId="urn:microsoft.com/office/officeart/2018/2/layout/IconVerticalSolidList"/>
    <dgm:cxn modelId="{CB6BA22F-9BED-4E0E-B7ED-B6267814BC75}" type="presOf" srcId="{B45E2AF7-3567-4859-814A-30BF8701ED6C}" destId="{CE882874-A139-4CD4-8138-BB4B17DDB35E}" srcOrd="0" destOrd="0" presId="urn:microsoft.com/office/officeart/2018/2/layout/IconVerticalSolidList"/>
    <dgm:cxn modelId="{BA84113D-27E6-4BF2-88FF-4F2B91F625F6}" srcId="{902537A6-AE1C-46B8-A8A2-A82AB73CA75A}" destId="{60CE3323-8E54-4E73-90D1-8C502EACA456}" srcOrd="1" destOrd="0" parTransId="{DCF703FC-3B20-4D58-AB62-9B3416BFBE14}" sibTransId="{BE475D5D-D2DA-4F3E-B134-626D17EAAF66}"/>
    <dgm:cxn modelId="{446E9258-5FD2-4723-956D-B5BFEEBC6A4A}" srcId="{902537A6-AE1C-46B8-A8A2-A82AB73CA75A}" destId="{B45E2AF7-3567-4859-814A-30BF8701ED6C}" srcOrd="0" destOrd="0" parTransId="{7F5EEE90-B606-4F2C-B659-B5EEF3A1B305}" sibTransId="{66E96EB0-B296-45F2-862D-E9E72018E789}"/>
    <dgm:cxn modelId="{53597D98-6808-4831-B8E3-CA6357A106C8}" type="presOf" srcId="{902537A6-AE1C-46B8-A8A2-A82AB73CA75A}" destId="{C43E53C5-AC3E-43B9-9BC4-466EF804BA85}" srcOrd="0" destOrd="0" presId="urn:microsoft.com/office/officeart/2018/2/layout/IconVerticalSolidList"/>
    <dgm:cxn modelId="{4F0CB62E-D89C-41C5-88F9-CF7149AAF41B}" type="presParOf" srcId="{C43E53C5-AC3E-43B9-9BC4-466EF804BA85}" destId="{6CC149BD-ACCE-490D-AA47-5069D082C219}" srcOrd="0" destOrd="0" presId="urn:microsoft.com/office/officeart/2018/2/layout/IconVerticalSolidList"/>
    <dgm:cxn modelId="{68138D65-6D59-45E8-AA0F-715D68CD7321}" type="presParOf" srcId="{6CC149BD-ACCE-490D-AA47-5069D082C219}" destId="{D78CBA07-B407-404B-BC1D-499DDA40069B}" srcOrd="0" destOrd="0" presId="urn:microsoft.com/office/officeart/2018/2/layout/IconVerticalSolidList"/>
    <dgm:cxn modelId="{A40B4441-987C-4DD0-A18D-05937910C582}" type="presParOf" srcId="{6CC149BD-ACCE-490D-AA47-5069D082C219}" destId="{FA2825C5-D121-4D6F-95C5-FA3E447C0EF5}" srcOrd="1" destOrd="0" presId="urn:microsoft.com/office/officeart/2018/2/layout/IconVerticalSolidList"/>
    <dgm:cxn modelId="{B98B3181-E0ED-4982-B8D3-602FABBB7D67}" type="presParOf" srcId="{6CC149BD-ACCE-490D-AA47-5069D082C219}" destId="{43172603-1F1D-470B-997A-68A7797BB928}" srcOrd="2" destOrd="0" presId="urn:microsoft.com/office/officeart/2018/2/layout/IconVerticalSolidList"/>
    <dgm:cxn modelId="{D27C5ECA-BD0B-440A-A66D-4B757EFF2E09}" type="presParOf" srcId="{6CC149BD-ACCE-490D-AA47-5069D082C219}" destId="{CE882874-A139-4CD4-8138-BB4B17DDB35E}" srcOrd="3" destOrd="0" presId="urn:microsoft.com/office/officeart/2018/2/layout/IconVerticalSolidList"/>
    <dgm:cxn modelId="{360303D0-D7CB-422D-BBE6-39D9822E5206}" type="presParOf" srcId="{C43E53C5-AC3E-43B9-9BC4-466EF804BA85}" destId="{BD42413C-AFA7-4E74-ADD1-7DFAB2CA8E33}" srcOrd="1" destOrd="0" presId="urn:microsoft.com/office/officeart/2018/2/layout/IconVerticalSolidList"/>
    <dgm:cxn modelId="{9EDB41FB-E61D-401D-B94B-3E9E84E60DF4}" type="presParOf" srcId="{C43E53C5-AC3E-43B9-9BC4-466EF804BA85}" destId="{FA74B36B-FD68-4C4D-B551-A82BCAA5506D}" srcOrd="2" destOrd="0" presId="urn:microsoft.com/office/officeart/2018/2/layout/IconVerticalSolidList"/>
    <dgm:cxn modelId="{B4B76155-82EC-4106-AB08-550378FE9D07}" type="presParOf" srcId="{FA74B36B-FD68-4C4D-B551-A82BCAA5506D}" destId="{881BDD41-A3B0-4484-BD6F-6646D566E535}" srcOrd="0" destOrd="0" presId="urn:microsoft.com/office/officeart/2018/2/layout/IconVerticalSolidList"/>
    <dgm:cxn modelId="{F90E84EA-64D5-4CED-B1F5-85620E880A7B}" type="presParOf" srcId="{FA74B36B-FD68-4C4D-B551-A82BCAA5506D}" destId="{AC196BC2-F1D5-4605-98DD-FE93B9C94ADE}" srcOrd="1" destOrd="0" presId="urn:microsoft.com/office/officeart/2018/2/layout/IconVerticalSolidList"/>
    <dgm:cxn modelId="{70D97360-3176-4607-B252-53BBEA545CC8}" type="presParOf" srcId="{FA74B36B-FD68-4C4D-B551-A82BCAA5506D}" destId="{0001395E-90BF-4ECB-B81E-4C18DE4A9E32}" srcOrd="2" destOrd="0" presId="urn:microsoft.com/office/officeart/2018/2/layout/IconVerticalSolidList"/>
    <dgm:cxn modelId="{7FB09C9B-276D-427C-9B9C-89EAA5CFD395}" type="presParOf" srcId="{FA74B36B-FD68-4C4D-B551-A82BCAA5506D}" destId="{7477C6D1-86CA-46E3-AB3E-93CF0373DF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512DA8-92D7-4D94-885F-037C6C27117A}" type="doc">
      <dgm:prSet loTypeId="urn:microsoft.com/office/officeart/2005/8/layout/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88A7B2-3616-4A59-B978-0AAFAD8E170E}">
      <dgm:prSet/>
      <dgm:spPr/>
      <dgm:t>
        <a:bodyPr/>
        <a:lstStyle/>
        <a:p>
          <a:r>
            <a:rPr lang="it-IT" b="1" dirty="0"/>
            <a:t>Analisi dei requisiti e progettazione</a:t>
          </a:r>
          <a:r>
            <a:rPr lang="it-IT" dirty="0"/>
            <a:t> </a:t>
          </a:r>
        </a:p>
        <a:p>
          <a:r>
            <a:rPr lang="it-IT" dirty="0"/>
            <a:t>Definizione delle funzionalità principali e realizzazione di diagrammi UML.</a:t>
          </a:r>
          <a:endParaRPr lang="en-US" dirty="0"/>
        </a:p>
      </dgm:t>
    </dgm:pt>
    <dgm:pt modelId="{E859FEC2-26B3-40C5-A4EE-7D0F1C6EF2AA}" type="parTrans" cxnId="{CE25761D-B2EA-48E5-922E-2B762E9DC73A}">
      <dgm:prSet/>
      <dgm:spPr/>
      <dgm:t>
        <a:bodyPr/>
        <a:lstStyle/>
        <a:p>
          <a:endParaRPr lang="en-US"/>
        </a:p>
      </dgm:t>
    </dgm:pt>
    <dgm:pt modelId="{E914B5BA-0C85-447F-ACF8-3E6E7EB52872}" type="sibTrans" cxnId="{CE25761D-B2EA-48E5-922E-2B762E9DC73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8CCC572-CAB6-4827-B742-8CC9EFA15962}">
      <dgm:prSet/>
      <dgm:spPr/>
      <dgm:t>
        <a:bodyPr/>
        <a:lstStyle/>
        <a:p>
          <a:r>
            <a:rPr lang="it-IT" b="1" dirty="0"/>
            <a:t>Pianificazione e suddivisione del lavoro</a:t>
          </a:r>
          <a:r>
            <a:rPr lang="it-IT" dirty="0"/>
            <a:t> </a:t>
          </a:r>
        </a:p>
        <a:p>
          <a:r>
            <a:rPr lang="it-IT" dirty="0"/>
            <a:t>Utilizzo di </a:t>
          </a:r>
          <a:r>
            <a:rPr lang="it-IT" b="0" dirty="0"/>
            <a:t>GitHub </a:t>
          </a:r>
          <a:r>
            <a:rPr lang="it-IT" b="0" dirty="0" err="1"/>
            <a:t>Kanban</a:t>
          </a:r>
          <a:r>
            <a:rPr lang="it-IT" b="0" dirty="0"/>
            <a:t> Board</a:t>
          </a:r>
          <a:r>
            <a:rPr lang="it-IT" dirty="0"/>
            <a:t> per gestire le attività in sprint brevi.</a:t>
          </a:r>
          <a:endParaRPr lang="en-US" dirty="0"/>
        </a:p>
      </dgm:t>
    </dgm:pt>
    <dgm:pt modelId="{40238AA0-877F-4617-B575-01B11E2D115B}" type="parTrans" cxnId="{651FBF9E-B215-4FB6-BBDD-9039014D9E01}">
      <dgm:prSet/>
      <dgm:spPr/>
      <dgm:t>
        <a:bodyPr/>
        <a:lstStyle/>
        <a:p>
          <a:endParaRPr lang="en-US"/>
        </a:p>
      </dgm:t>
    </dgm:pt>
    <dgm:pt modelId="{37216208-BF9D-46A2-82C6-187E91704FB0}" type="sibTrans" cxnId="{651FBF9E-B215-4FB6-BBDD-9039014D9E0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9D2C467A-139C-4431-B980-860AF8A752F7}">
      <dgm:prSet/>
      <dgm:spPr/>
      <dgm:t>
        <a:bodyPr/>
        <a:lstStyle/>
        <a:p>
          <a:r>
            <a:rPr lang="it-IT" b="1" dirty="0"/>
            <a:t>Sviluppo iterativo</a:t>
          </a:r>
        </a:p>
        <a:p>
          <a:r>
            <a:rPr lang="it-IT" dirty="0"/>
            <a:t> Implementazione delle funzionalità con rilascio progressivo, organizzando il codice in </a:t>
          </a:r>
          <a:r>
            <a:rPr lang="it-IT" dirty="0" err="1"/>
            <a:t>branch</a:t>
          </a:r>
          <a:r>
            <a:rPr lang="it-IT" dirty="0"/>
            <a:t> separati.</a:t>
          </a:r>
          <a:endParaRPr lang="en-US" dirty="0"/>
        </a:p>
      </dgm:t>
    </dgm:pt>
    <dgm:pt modelId="{B709C544-38D9-4EB1-88B8-FEC3B92BCE5D}" type="parTrans" cxnId="{89D89C3A-14B1-40FE-8822-D53AB68A3865}">
      <dgm:prSet/>
      <dgm:spPr/>
      <dgm:t>
        <a:bodyPr/>
        <a:lstStyle/>
        <a:p>
          <a:endParaRPr lang="en-US"/>
        </a:p>
      </dgm:t>
    </dgm:pt>
    <dgm:pt modelId="{C389758E-10DA-4FDA-876D-1179D354CCB7}" type="sibTrans" cxnId="{89D89C3A-14B1-40FE-8822-D53AB68A386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3621887-6957-4E69-BE46-2B03358F2CF0}">
      <dgm:prSet/>
      <dgm:spPr/>
      <dgm:t>
        <a:bodyPr/>
        <a:lstStyle/>
        <a:p>
          <a:r>
            <a:rPr lang="it-IT" b="1" dirty="0"/>
            <a:t>Testing continuo</a:t>
          </a:r>
        </a:p>
        <a:p>
          <a:r>
            <a:rPr lang="it-IT" b="0" dirty="0"/>
            <a:t>Utilizzo di </a:t>
          </a:r>
          <a:r>
            <a:rPr lang="it-IT" b="0" dirty="0" err="1"/>
            <a:t>Junit</a:t>
          </a:r>
          <a:r>
            <a:rPr lang="it-IT" b="0" dirty="0"/>
            <a:t> per l’esecuzione di test</a:t>
          </a:r>
          <a:endParaRPr lang="en-US" b="0" dirty="0"/>
        </a:p>
      </dgm:t>
    </dgm:pt>
    <dgm:pt modelId="{0428A513-3A1F-417D-B3BB-75280C54A351}" type="parTrans" cxnId="{149054F3-9B07-4C8C-B214-A50CCBA52ACA}">
      <dgm:prSet/>
      <dgm:spPr/>
      <dgm:t>
        <a:bodyPr/>
        <a:lstStyle/>
        <a:p>
          <a:endParaRPr lang="en-US"/>
        </a:p>
      </dgm:t>
    </dgm:pt>
    <dgm:pt modelId="{2BECFBAB-2401-431C-AB8C-38A45B860095}" type="sibTrans" cxnId="{149054F3-9B07-4C8C-B214-A50CCBA52ACA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0AB4AFE-DDDE-402A-904A-0A8956012C70}">
      <dgm:prSet/>
      <dgm:spPr/>
      <dgm:t>
        <a:bodyPr/>
        <a:lstStyle/>
        <a:p>
          <a:r>
            <a:rPr lang="it-IT" b="1" dirty="0"/>
            <a:t>Revisione e miglioramento</a:t>
          </a:r>
          <a:r>
            <a:rPr lang="it-IT" dirty="0"/>
            <a:t> </a:t>
          </a:r>
        </a:p>
        <a:p>
          <a:r>
            <a:rPr lang="it-IT" b="0" dirty="0"/>
            <a:t>Code review tramite pull </a:t>
          </a:r>
          <a:r>
            <a:rPr lang="it-IT" b="0" dirty="0" err="1"/>
            <a:t>request</a:t>
          </a:r>
          <a:endParaRPr lang="en-US" b="0" dirty="0"/>
        </a:p>
      </dgm:t>
    </dgm:pt>
    <dgm:pt modelId="{0F4B1AC3-3887-42E8-96E3-A0A00A492538}" type="parTrans" cxnId="{D4AF9328-F597-407C-A63E-5C686368F9CE}">
      <dgm:prSet/>
      <dgm:spPr/>
      <dgm:t>
        <a:bodyPr/>
        <a:lstStyle/>
        <a:p>
          <a:endParaRPr lang="en-US"/>
        </a:p>
      </dgm:t>
    </dgm:pt>
    <dgm:pt modelId="{86E130E4-ED3D-4AD1-A161-6DE0519BA3B0}" type="sibTrans" cxnId="{D4AF9328-F597-407C-A63E-5C686368F9CE}">
      <dgm:prSet phldrT="5" phldr="0"/>
      <dgm:spPr/>
      <dgm:t>
        <a:bodyPr/>
        <a:lstStyle/>
        <a:p>
          <a:endParaRPr lang="en-US"/>
        </a:p>
      </dgm:t>
    </dgm:pt>
    <dgm:pt modelId="{4339FFEA-3DB5-3F44-8EF9-FB1C919C43C7}" type="pres">
      <dgm:prSet presAssocID="{FB512DA8-92D7-4D94-885F-037C6C27117A}" presName="diagram" presStyleCnt="0">
        <dgm:presLayoutVars>
          <dgm:dir/>
          <dgm:resizeHandles val="exact"/>
        </dgm:presLayoutVars>
      </dgm:prSet>
      <dgm:spPr/>
    </dgm:pt>
    <dgm:pt modelId="{11007ED9-2FD4-ED4E-950D-345D2529A446}" type="pres">
      <dgm:prSet presAssocID="{9388A7B2-3616-4A59-B978-0AAFAD8E170E}" presName="node" presStyleLbl="node1" presStyleIdx="0" presStyleCnt="5">
        <dgm:presLayoutVars>
          <dgm:bulletEnabled val="1"/>
        </dgm:presLayoutVars>
      </dgm:prSet>
      <dgm:spPr/>
    </dgm:pt>
    <dgm:pt modelId="{ED95AD3D-9428-7F41-AB77-859249B6B66C}" type="pres">
      <dgm:prSet presAssocID="{E914B5BA-0C85-447F-ACF8-3E6E7EB52872}" presName="sibTrans" presStyleLbl="sibTrans2D1" presStyleIdx="0" presStyleCnt="4"/>
      <dgm:spPr/>
    </dgm:pt>
    <dgm:pt modelId="{35F78B98-2ADF-1847-A41E-D4A16650FFB5}" type="pres">
      <dgm:prSet presAssocID="{E914B5BA-0C85-447F-ACF8-3E6E7EB52872}" presName="connectorText" presStyleLbl="sibTrans2D1" presStyleIdx="0" presStyleCnt="4"/>
      <dgm:spPr/>
    </dgm:pt>
    <dgm:pt modelId="{99BACA1B-050C-7347-A221-CB0CF9892136}" type="pres">
      <dgm:prSet presAssocID="{28CCC572-CAB6-4827-B742-8CC9EFA15962}" presName="node" presStyleLbl="node1" presStyleIdx="1" presStyleCnt="5">
        <dgm:presLayoutVars>
          <dgm:bulletEnabled val="1"/>
        </dgm:presLayoutVars>
      </dgm:prSet>
      <dgm:spPr/>
    </dgm:pt>
    <dgm:pt modelId="{BF0A42AB-7001-5D4C-AC69-3D98BBC9ED18}" type="pres">
      <dgm:prSet presAssocID="{37216208-BF9D-46A2-82C6-187E91704FB0}" presName="sibTrans" presStyleLbl="sibTrans2D1" presStyleIdx="1" presStyleCnt="4"/>
      <dgm:spPr/>
    </dgm:pt>
    <dgm:pt modelId="{52194A36-85A1-7940-885C-A8C1D4EFC49E}" type="pres">
      <dgm:prSet presAssocID="{37216208-BF9D-46A2-82C6-187E91704FB0}" presName="connectorText" presStyleLbl="sibTrans2D1" presStyleIdx="1" presStyleCnt="4"/>
      <dgm:spPr/>
    </dgm:pt>
    <dgm:pt modelId="{0FB9B568-8A46-A945-9767-EA3F23F138E5}" type="pres">
      <dgm:prSet presAssocID="{9D2C467A-139C-4431-B980-860AF8A752F7}" presName="node" presStyleLbl="node1" presStyleIdx="2" presStyleCnt="5">
        <dgm:presLayoutVars>
          <dgm:bulletEnabled val="1"/>
        </dgm:presLayoutVars>
      </dgm:prSet>
      <dgm:spPr/>
    </dgm:pt>
    <dgm:pt modelId="{05777155-2679-B049-86E0-B74472FBC935}" type="pres">
      <dgm:prSet presAssocID="{C389758E-10DA-4FDA-876D-1179D354CCB7}" presName="sibTrans" presStyleLbl="sibTrans2D1" presStyleIdx="2" presStyleCnt="4"/>
      <dgm:spPr/>
    </dgm:pt>
    <dgm:pt modelId="{CBEF576D-9970-2545-AFAB-94DF202811F2}" type="pres">
      <dgm:prSet presAssocID="{C389758E-10DA-4FDA-876D-1179D354CCB7}" presName="connectorText" presStyleLbl="sibTrans2D1" presStyleIdx="2" presStyleCnt="4"/>
      <dgm:spPr/>
    </dgm:pt>
    <dgm:pt modelId="{153A0420-9902-564A-AC3B-7DDE6D5C8627}" type="pres">
      <dgm:prSet presAssocID="{13621887-6957-4E69-BE46-2B03358F2CF0}" presName="node" presStyleLbl="node1" presStyleIdx="3" presStyleCnt="5">
        <dgm:presLayoutVars>
          <dgm:bulletEnabled val="1"/>
        </dgm:presLayoutVars>
      </dgm:prSet>
      <dgm:spPr/>
    </dgm:pt>
    <dgm:pt modelId="{04EAE2F2-E631-A446-BAB9-F934993A3E25}" type="pres">
      <dgm:prSet presAssocID="{2BECFBAB-2401-431C-AB8C-38A45B860095}" presName="sibTrans" presStyleLbl="sibTrans2D1" presStyleIdx="3" presStyleCnt="4"/>
      <dgm:spPr/>
    </dgm:pt>
    <dgm:pt modelId="{855B415C-7A78-2947-80E9-76486736CC36}" type="pres">
      <dgm:prSet presAssocID="{2BECFBAB-2401-431C-AB8C-38A45B860095}" presName="connectorText" presStyleLbl="sibTrans2D1" presStyleIdx="3" presStyleCnt="4"/>
      <dgm:spPr/>
    </dgm:pt>
    <dgm:pt modelId="{34BE35B6-E199-3444-B1C4-0180FC940C1C}" type="pres">
      <dgm:prSet presAssocID="{20AB4AFE-DDDE-402A-904A-0A8956012C70}" presName="node" presStyleLbl="node1" presStyleIdx="4" presStyleCnt="5">
        <dgm:presLayoutVars>
          <dgm:bulletEnabled val="1"/>
        </dgm:presLayoutVars>
      </dgm:prSet>
      <dgm:spPr/>
    </dgm:pt>
  </dgm:ptLst>
  <dgm:cxnLst>
    <dgm:cxn modelId="{E5389503-CB32-C94A-A093-F5BE51493BB7}" type="presOf" srcId="{37216208-BF9D-46A2-82C6-187E91704FB0}" destId="{BF0A42AB-7001-5D4C-AC69-3D98BBC9ED18}" srcOrd="0" destOrd="0" presId="urn:microsoft.com/office/officeart/2005/8/layout/process5"/>
    <dgm:cxn modelId="{E189860C-766B-9F40-BE5F-90FAB33EE181}" type="presOf" srcId="{37216208-BF9D-46A2-82C6-187E91704FB0}" destId="{52194A36-85A1-7940-885C-A8C1D4EFC49E}" srcOrd="1" destOrd="0" presId="urn:microsoft.com/office/officeart/2005/8/layout/process5"/>
    <dgm:cxn modelId="{CE25761D-B2EA-48E5-922E-2B762E9DC73A}" srcId="{FB512DA8-92D7-4D94-885F-037C6C27117A}" destId="{9388A7B2-3616-4A59-B978-0AAFAD8E170E}" srcOrd="0" destOrd="0" parTransId="{E859FEC2-26B3-40C5-A4EE-7D0F1C6EF2AA}" sibTransId="{E914B5BA-0C85-447F-ACF8-3E6E7EB52872}"/>
    <dgm:cxn modelId="{D4AF9328-F597-407C-A63E-5C686368F9CE}" srcId="{FB512DA8-92D7-4D94-885F-037C6C27117A}" destId="{20AB4AFE-DDDE-402A-904A-0A8956012C70}" srcOrd="4" destOrd="0" parTransId="{0F4B1AC3-3887-42E8-96E3-A0A00A492538}" sibTransId="{86E130E4-ED3D-4AD1-A161-6DE0519BA3B0}"/>
    <dgm:cxn modelId="{89D89C3A-14B1-40FE-8822-D53AB68A3865}" srcId="{FB512DA8-92D7-4D94-885F-037C6C27117A}" destId="{9D2C467A-139C-4431-B980-860AF8A752F7}" srcOrd="2" destOrd="0" parTransId="{B709C544-38D9-4EB1-88B8-FEC3B92BCE5D}" sibTransId="{C389758E-10DA-4FDA-876D-1179D354CCB7}"/>
    <dgm:cxn modelId="{975A034C-0700-6340-91C2-DD38E39C96A2}" type="presOf" srcId="{9D2C467A-139C-4431-B980-860AF8A752F7}" destId="{0FB9B568-8A46-A945-9767-EA3F23F138E5}" srcOrd="0" destOrd="0" presId="urn:microsoft.com/office/officeart/2005/8/layout/process5"/>
    <dgm:cxn modelId="{EF772A4F-8CAC-A442-BC0C-AD324EC1376A}" type="presOf" srcId="{28CCC572-CAB6-4827-B742-8CC9EFA15962}" destId="{99BACA1B-050C-7347-A221-CB0CF9892136}" srcOrd="0" destOrd="0" presId="urn:microsoft.com/office/officeart/2005/8/layout/process5"/>
    <dgm:cxn modelId="{DE91D54F-0B3C-8449-A790-6D95BD8ECC7B}" type="presOf" srcId="{2BECFBAB-2401-431C-AB8C-38A45B860095}" destId="{04EAE2F2-E631-A446-BAB9-F934993A3E25}" srcOrd="0" destOrd="0" presId="urn:microsoft.com/office/officeart/2005/8/layout/process5"/>
    <dgm:cxn modelId="{409A0B59-579F-4A4F-9F56-2E59060D87F7}" type="presOf" srcId="{E914B5BA-0C85-447F-ACF8-3E6E7EB52872}" destId="{ED95AD3D-9428-7F41-AB77-859249B6B66C}" srcOrd="0" destOrd="0" presId="urn:microsoft.com/office/officeart/2005/8/layout/process5"/>
    <dgm:cxn modelId="{59EEEA5C-422F-C242-B168-90273C94A09A}" type="presOf" srcId="{C389758E-10DA-4FDA-876D-1179D354CCB7}" destId="{05777155-2679-B049-86E0-B74472FBC935}" srcOrd="0" destOrd="0" presId="urn:microsoft.com/office/officeart/2005/8/layout/process5"/>
    <dgm:cxn modelId="{F9955574-A0BF-F64F-A7B8-7FA2807AD12A}" type="presOf" srcId="{9388A7B2-3616-4A59-B978-0AAFAD8E170E}" destId="{11007ED9-2FD4-ED4E-950D-345D2529A446}" srcOrd="0" destOrd="0" presId="urn:microsoft.com/office/officeart/2005/8/layout/process5"/>
    <dgm:cxn modelId="{9EF8568C-B5D3-E644-BBF6-F765A7B1CD57}" type="presOf" srcId="{20AB4AFE-DDDE-402A-904A-0A8956012C70}" destId="{34BE35B6-E199-3444-B1C4-0180FC940C1C}" srcOrd="0" destOrd="0" presId="urn:microsoft.com/office/officeart/2005/8/layout/process5"/>
    <dgm:cxn modelId="{A8506391-5F9A-9A48-84A6-72B88BF1AD6F}" type="presOf" srcId="{C389758E-10DA-4FDA-876D-1179D354CCB7}" destId="{CBEF576D-9970-2545-AFAB-94DF202811F2}" srcOrd="1" destOrd="0" presId="urn:microsoft.com/office/officeart/2005/8/layout/process5"/>
    <dgm:cxn modelId="{7A59F994-73C2-2D4E-B706-89D354D39467}" type="presOf" srcId="{FB512DA8-92D7-4D94-885F-037C6C27117A}" destId="{4339FFEA-3DB5-3F44-8EF9-FB1C919C43C7}" srcOrd="0" destOrd="0" presId="urn:microsoft.com/office/officeart/2005/8/layout/process5"/>
    <dgm:cxn modelId="{651FBF9E-B215-4FB6-BBDD-9039014D9E01}" srcId="{FB512DA8-92D7-4D94-885F-037C6C27117A}" destId="{28CCC572-CAB6-4827-B742-8CC9EFA15962}" srcOrd="1" destOrd="0" parTransId="{40238AA0-877F-4617-B575-01B11E2D115B}" sibTransId="{37216208-BF9D-46A2-82C6-187E91704FB0}"/>
    <dgm:cxn modelId="{A8860FAF-19FB-5B4C-9A98-593B7AAB42E1}" type="presOf" srcId="{13621887-6957-4E69-BE46-2B03358F2CF0}" destId="{153A0420-9902-564A-AC3B-7DDE6D5C8627}" srcOrd="0" destOrd="0" presId="urn:microsoft.com/office/officeart/2005/8/layout/process5"/>
    <dgm:cxn modelId="{D3C76CBF-E88E-C540-B3F4-A9FA0DF2AC6F}" type="presOf" srcId="{E914B5BA-0C85-447F-ACF8-3E6E7EB52872}" destId="{35F78B98-2ADF-1847-A41E-D4A16650FFB5}" srcOrd="1" destOrd="0" presId="urn:microsoft.com/office/officeart/2005/8/layout/process5"/>
    <dgm:cxn modelId="{CC7DF2C4-A50A-2646-AF81-192B6C00D751}" type="presOf" srcId="{2BECFBAB-2401-431C-AB8C-38A45B860095}" destId="{855B415C-7A78-2947-80E9-76486736CC36}" srcOrd="1" destOrd="0" presId="urn:microsoft.com/office/officeart/2005/8/layout/process5"/>
    <dgm:cxn modelId="{149054F3-9B07-4C8C-B214-A50CCBA52ACA}" srcId="{FB512DA8-92D7-4D94-885F-037C6C27117A}" destId="{13621887-6957-4E69-BE46-2B03358F2CF0}" srcOrd="3" destOrd="0" parTransId="{0428A513-3A1F-417D-B3BB-75280C54A351}" sibTransId="{2BECFBAB-2401-431C-AB8C-38A45B860095}"/>
    <dgm:cxn modelId="{6F7B0C41-D733-954F-93B6-A0FE8B9CBFA3}" type="presParOf" srcId="{4339FFEA-3DB5-3F44-8EF9-FB1C919C43C7}" destId="{11007ED9-2FD4-ED4E-950D-345D2529A446}" srcOrd="0" destOrd="0" presId="urn:microsoft.com/office/officeart/2005/8/layout/process5"/>
    <dgm:cxn modelId="{2108AD9C-ADF3-9B4B-90EF-E0AC325C2349}" type="presParOf" srcId="{4339FFEA-3DB5-3F44-8EF9-FB1C919C43C7}" destId="{ED95AD3D-9428-7F41-AB77-859249B6B66C}" srcOrd="1" destOrd="0" presId="urn:microsoft.com/office/officeart/2005/8/layout/process5"/>
    <dgm:cxn modelId="{9359688A-3EA6-5B4E-91B5-65EA6EF948C8}" type="presParOf" srcId="{ED95AD3D-9428-7F41-AB77-859249B6B66C}" destId="{35F78B98-2ADF-1847-A41E-D4A16650FFB5}" srcOrd="0" destOrd="0" presId="urn:microsoft.com/office/officeart/2005/8/layout/process5"/>
    <dgm:cxn modelId="{3B55613D-FCC1-914E-BCF8-D1C73DDA61FC}" type="presParOf" srcId="{4339FFEA-3DB5-3F44-8EF9-FB1C919C43C7}" destId="{99BACA1B-050C-7347-A221-CB0CF9892136}" srcOrd="2" destOrd="0" presId="urn:microsoft.com/office/officeart/2005/8/layout/process5"/>
    <dgm:cxn modelId="{B2BE565E-C46A-E14A-84C0-205251E7CE2C}" type="presParOf" srcId="{4339FFEA-3DB5-3F44-8EF9-FB1C919C43C7}" destId="{BF0A42AB-7001-5D4C-AC69-3D98BBC9ED18}" srcOrd="3" destOrd="0" presId="urn:microsoft.com/office/officeart/2005/8/layout/process5"/>
    <dgm:cxn modelId="{65C1B8FE-97A1-8B49-9430-37CFA5A62B25}" type="presParOf" srcId="{BF0A42AB-7001-5D4C-AC69-3D98BBC9ED18}" destId="{52194A36-85A1-7940-885C-A8C1D4EFC49E}" srcOrd="0" destOrd="0" presId="urn:microsoft.com/office/officeart/2005/8/layout/process5"/>
    <dgm:cxn modelId="{E881ECE3-E59F-8F43-A621-BDFAAF3A5E91}" type="presParOf" srcId="{4339FFEA-3DB5-3F44-8EF9-FB1C919C43C7}" destId="{0FB9B568-8A46-A945-9767-EA3F23F138E5}" srcOrd="4" destOrd="0" presId="urn:microsoft.com/office/officeart/2005/8/layout/process5"/>
    <dgm:cxn modelId="{40422760-4300-9747-91A1-1CB2F01712A1}" type="presParOf" srcId="{4339FFEA-3DB5-3F44-8EF9-FB1C919C43C7}" destId="{05777155-2679-B049-86E0-B74472FBC935}" srcOrd="5" destOrd="0" presId="urn:microsoft.com/office/officeart/2005/8/layout/process5"/>
    <dgm:cxn modelId="{3852948B-1D67-9E44-8146-45216017C124}" type="presParOf" srcId="{05777155-2679-B049-86E0-B74472FBC935}" destId="{CBEF576D-9970-2545-AFAB-94DF202811F2}" srcOrd="0" destOrd="0" presId="urn:microsoft.com/office/officeart/2005/8/layout/process5"/>
    <dgm:cxn modelId="{E0E3ED13-F85E-8346-A29A-ABBF5E922297}" type="presParOf" srcId="{4339FFEA-3DB5-3F44-8EF9-FB1C919C43C7}" destId="{153A0420-9902-564A-AC3B-7DDE6D5C8627}" srcOrd="6" destOrd="0" presId="urn:microsoft.com/office/officeart/2005/8/layout/process5"/>
    <dgm:cxn modelId="{9526CA8A-BD93-2649-836A-A41059C00D69}" type="presParOf" srcId="{4339FFEA-3DB5-3F44-8EF9-FB1C919C43C7}" destId="{04EAE2F2-E631-A446-BAB9-F934993A3E25}" srcOrd="7" destOrd="0" presId="urn:microsoft.com/office/officeart/2005/8/layout/process5"/>
    <dgm:cxn modelId="{7F4FD8AB-496D-8447-AE46-47A84F2FDCB5}" type="presParOf" srcId="{04EAE2F2-E631-A446-BAB9-F934993A3E25}" destId="{855B415C-7A78-2947-80E9-76486736CC36}" srcOrd="0" destOrd="0" presId="urn:microsoft.com/office/officeart/2005/8/layout/process5"/>
    <dgm:cxn modelId="{7A6AAA79-8ACA-884A-84E0-4A3A1B4C23B0}" type="presParOf" srcId="{4339FFEA-3DB5-3F44-8EF9-FB1C919C43C7}" destId="{34BE35B6-E199-3444-B1C4-0180FC940C1C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C9A87C-5BB8-4062-BC87-D249AF4DF858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C5E6E5-3F82-4DA1-9D95-49266192FD2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dirty="0"/>
            <a:t>Must </a:t>
          </a:r>
          <a:r>
            <a:rPr lang="it-IT" b="1" dirty="0" err="1"/>
            <a:t>have</a:t>
          </a:r>
          <a:r>
            <a:rPr lang="it-IT" b="1" dirty="0"/>
            <a:t> </a:t>
          </a:r>
          <a:br>
            <a:rPr lang="it-IT" dirty="0"/>
          </a:br>
          <a:r>
            <a:rPr lang="it-IT" dirty="0"/>
            <a:t>Sistema di autenticazione, registrazione pazienti, gestione trattamenti,  gestione visite. </a:t>
          </a:r>
          <a:endParaRPr lang="en-US" dirty="0"/>
        </a:p>
      </dgm:t>
    </dgm:pt>
    <dgm:pt modelId="{22D822CF-9701-4939-BD9D-23E94F961B2F}" type="parTrans" cxnId="{A8423E83-5ECC-414C-A1E4-DFDA611252C5}">
      <dgm:prSet/>
      <dgm:spPr/>
      <dgm:t>
        <a:bodyPr/>
        <a:lstStyle/>
        <a:p>
          <a:endParaRPr lang="en-US"/>
        </a:p>
      </dgm:t>
    </dgm:pt>
    <dgm:pt modelId="{09580560-103A-4C7E-BE37-D8E6DB69BB29}" type="sibTrans" cxnId="{A8423E83-5ECC-414C-A1E4-DFDA611252C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568410E-561C-4DB6-A5EA-92217303D3E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dirty="0" err="1"/>
            <a:t>Should</a:t>
          </a:r>
          <a:r>
            <a:rPr lang="it-IT" b="1" dirty="0"/>
            <a:t> </a:t>
          </a:r>
          <a:r>
            <a:rPr lang="it-IT" b="1" dirty="0" err="1"/>
            <a:t>have</a:t>
          </a:r>
          <a:r>
            <a:rPr lang="it-IT" b="1" dirty="0"/>
            <a:t> </a:t>
          </a:r>
          <a:br>
            <a:rPr lang="it-IT" dirty="0"/>
          </a:br>
          <a:r>
            <a:rPr lang="it-IT" dirty="0"/>
            <a:t>Gestione caricamento foto relative ai progressi del trattamento. </a:t>
          </a:r>
          <a:endParaRPr lang="en-US" dirty="0"/>
        </a:p>
      </dgm:t>
    </dgm:pt>
    <dgm:pt modelId="{9E0DD969-725F-49C8-92B8-B68D24CB5C4A}" type="parTrans" cxnId="{CDC8E5A0-D90E-4844-AD92-6C33E12A7350}">
      <dgm:prSet/>
      <dgm:spPr/>
      <dgm:t>
        <a:bodyPr/>
        <a:lstStyle/>
        <a:p>
          <a:endParaRPr lang="en-US"/>
        </a:p>
      </dgm:t>
    </dgm:pt>
    <dgm:pt modelId="{46D988C2-69AF-4C62-AF86-84D9C5A26B99}" type="sibTrans" cxnId="{CDC8E5A0-D90E-4844-AD92-6C33E12A73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C03928D-1F29-4080-8203-DFE4E46897B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dirty="0" err="1"/>
            <a:t>Could</a:t>
          </a:r>
          <a:r>
            <a:rPr lang="it-IT" b="1" dirty="0"/>
            <a:t> </a:t>
          </a:r>
          <a:r>
            <a:rPr lang="it-IT" b="1" dirty="0" err="1"/>
            <a:t>have</a:t>
          </a:r>
          <a:r>
            <a:rPr lang="it-IT" b="1" dirty="0"/>
            <a:t> </a:t>
          </a:r>
          <a:br>
            <a:rPr lang="it-IT" dirty="0"/>
          </a:br>
          <a:r>
            <a:rPr lang="it-IT" dirty="0"/>
            <a:t>Interfaccia responsive,</a:t>
          </a:r>
        </a:p>
        <a:p>
          <a:pPr>
            <a:lnSpc>
              <a:spcPct val="100000"/>
            </a:lnSpc>
          </a:pPr>
          <a:r>
            <a:rPr lang="it-IT" dirty="0"/>
            <a:t>Area paziente. </a:t>
          </a:r>
          <a:endParaRPr lang="en-US" dirty="0"/>
        </a:p>
      </dgm:t>
    </dgm:pt>
    <dgm:pt modelId="{31DB132C-C8AD-48F2-A36F-64ABE48B3DDE}" type="parTrans" cxnId="{B803AD39-9428-4857-AA6E-0DEBDCB8B57E}">
      <dgm:prSet/>
      <dgm:spPr/>
      <dgm:t>
        <a:bodyPr/>
        <a:lstStyle/>
        <a:p>
          <a:endParaRPr lang="en-US"/>
        </a:p>
      </dgm:t>
    </dgm:pt>
    <dgm:pt modelId="{B5D090A4-3D30-43ED-B7F2-216476593A89}" type="sibTrans" cxnId="{B803AD39-9428-4857-AA6E-0DEBDCB8B57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545637-4DFA-4AFE-8CB1-48E9CDF20EA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dirty="0" err="1"/>
            <a:t>Won't</a:t>
          </a:r>
          <a:r>
            <a:rPr lang="it-IT" b="1" dirty="0"/>
            <a:t> </a:t>
          </a:r>
          <a:r>
            <a:rPr lang="it-IT" b="1" dirty="0" err="1"/>
            <a:t>have</a:t>
          </a:r>
          <a:r>
            <a:rPr lang="it-IT" b="1" dirty="0"/>
            <a:t> </a:t>
          </a:r>
          <a:br>
            <a:rPr lang="it-IT" dirty="0"/>
          </a:br>
          <a:r>
            <a:rPr lang="it-IT" dirty="0"/>
            <a:t>Integrazione con sistemi di terze parti</a:t>
          </a:r>
          <a:endParaRPr lang="en-US" dirty="0"/>
        </a:p>
      </dgm:t>
    </dgm:pt>
    <dgm:pt modelId="{4DD9D2D3-5DFA-4928-ADDA-D37D670D7E0A}" type="parTrans" cxnId="{E8040E19-6553-48F2-81CA-0062E5F2C59B}">
      <dgm:prSet/>
      <dgm:spPr/>
      <dgm:t>
        <a:bodyPr/>
        <a:lstStyle/>
        <a:p>
          <a:endParaRPr lang="en-US"/>
        </a:p>
      </dgm:t>
    </dgm:pt>
    <dgm:pt modelId="{1901E57C-3BFD-4C21-83AE-FAA561253105}" type="sibTrans" cxnId="{E8040E19-6553-48F2-81CA-0062E5F2C59B}">
      <dgm:prSet/>
      <dgm:spPr/>
      <dgm:t>
        <a:bodyPr/>
        <a:lstStyle/>
        <a:p>
          <a:endParaRPr lang="en-US"/>
        </a:p>
      </dgm:t>
    </dgm:pt>
    <dgm:pt modelId="{CE37CC14-8807-B64A-88CF-0EB54514C8AE}" type="pres">
      <dgm:prSet presAssocID="{34C9A87C-5BB8-4062-BC87-D249AF4DF858}" presName="diagram" presStyleCnt="0">
        <dgm:presLayoutVars>
          <dgm:dir/>
          <dgm:resizeHandles val="exact"/>
        </dgm:presLayoutVars>
      </dgm:prSet>
      <dgm:spPr/>
    </dgm:pt>
    <dgm:pt modelId="{2AC8CE5A-29AD-0D41-B85F-95BBAC247957}" type="pres">
      <dgm:prSet presAssocID="{8EC5E6E5-3F82-4DA1-9D95-49266192FD2A}" presName="node" presStyleLbl="node1" presStyleIdx="0" presStyleCnt="4">
        <dgm:presLayoutVars>
          <dgm:bulletEnabled val="1"/>
        </dgm:presLayoutVars>
      </dgm:prSet>
      <dgm:spPr/>
    </dgm:pt>
    <dgm:pt modelId="{93D37781-C75E-544C-908C-76F2AC60E8DB}" type="pres">
      <dgm:prSet presAssocID="{09580560-103A-4C7E-BE37-D8E6DB69BB29}" presName="sibTrans" presStyleCnt="0"/>
      <dgm:spPr/>
    </dgm:pt>
    <dgm:pt modelId="{274F3B05-A27C-0C46-9139-13053477E430}" type="pres">
      <dgm:prSet presAssocID="{F568410E-561C-4DB6-A5EA-92217303D3EF}" presName="node" presStyleLbl="node1" presStyleIdx="1" presStyleCnt="4">
        <dgm:presLayoutVars>
          <dgm:bulletEnabled val="1"/>
        </dgm:presLayoutVars>
      </dgm:prSet>
      <dgm:spPr/>
    </dgm:pt>
    <dgm:pt modelId="{884AF349-60FF-E04A-959E-7C1CD4FB8437}" type="pres">
      <dgm:prSet presAssocID="{46D988C2-69AF-4C62-AF86-84D9C5A26B99}" presName="sibTrans" presStyleCnt="0"/>
      <dgm:spPr/>
    </dgm:pt>
    <dgm:pt modelId="{804369AE-9B56-2C4C-84A1-6745CF526044}" type="pres">
      <dgm:prSet presAssocID="{4C03928D-1F29-4080-8203-DFE4E46897BF}" presName="node" presStyleLbl="node1" presStyleIdx="2" presStyleCnt="4">
        <dgm:presLayoutVars>
          <dgm:bulletEnabled val="1"/>
        </dgm:presLayoutVars>
      </dgm:prSet>
      <dgm:spPr/>
    </dgm:pt>
    <dgm:pt modelId="{8EA05327-B26A-704F-A00A-1C207AA41E2A}" type="pres">
      <dgm:prSet presAssocID="{B5D090A4-3D30-43ED-B7F2-216476593A89}" presName="sibTrans" presStyleCnt="0"/>
      <dgm:spPr/>
    </dgm:pt>
    <dgm:pt modelId="{59C1D454-D279-5244-964C-120128477FFF}" type="pres">
      <dgm:prSet presAssocID="{AB545637-4DFA-4AFE-8CB1-48E9CDF20EA5}" presName="node" presStyleLbl="node1" presStyleIdx="3" presStyleCnt="4">
        <dgm:presLayoutVars>
          <dgm:bulletEnabled val="1"/>
        </dgm:presLayoutVars>
      </dgm:prSet>
      <dgm:spPr/>
    </dgm:pt>
  </dgm:ptLst>
  <dgm:cxnLst>
    <dgm:cxn modelId="{3E98AD07-C5E6-0049-86DE-957AB02DD874}" type="presOf" srcId="{4C03928D-1F29-4080-8203-DFE4E46897BF}" destId="{804369AE-9B56-2C4C-84A1-6745CF526044}" srcOrd="0" destOrd="0" presId="urn:microsoft.com/office/officeart/2005/8/layout/default"/>
    <dgm:cxn modelId="{E8040E19-6553-48F2-81CA-0062E5F2C59B}" srcId="{34C9A87C-5BB8-4062-BC87-D249AF4DF858}" destId="{AB545637-4DFA-4AFE-8CB1-48E9CDF20EA5}" srcOrd="3" destOrd="0" parTransId="{4DD9D2D3-5DFA-4928-ADDA-D37D670D7E0A}" sibTransId="{1901E57C-3BFD-4C21-83AE-FAA561253105}"/>
    <dgm:cxn modelId="{B803AD39-9428-4857-AA6E-0DEBDCB8B57E}" srcId="{34C9A87C-5BB8-4062-BC87-D249AF4DF858}" destId="{4C03928D-1F29-4080-8203-DFE4E46897BF}" srcOrd="2" destOrd="0" parTransId="{31DB132C-C8AD-48F2-A36F-64ABE48B3DDE}" sibTransId="{B5D090A4-3D30-43ED-B7F2-216476593A89}"/>
    <dgm:cxn modelId="{35B93953-759F-7F45-ADC3-768E92CAC02E}" type="presOf" srcId="{AB545637-4DFA-4AFE-8CB1-48E9CDF20EA5}" destId="{59C1D454-D279-5244-964C-120128477FFF}" srcOrd="0" destOrd="0" presId="urn:microsoft.com/office/officeart/2005/8/layout/default"/>
    <dgm:cxn modelId="{A8423E83-5ECC-414C-A1E4-DFDA611252C5}" srcId="{34C9A87C-5BB8-4062-BC87-D249AF4DF858}" destId="{8EC5E6E5-3F82-4DA1-9D95-49266192FD2A}" srcOrd="0" destOrd="0" parTransId="{22D822CF-9701-4939-BD9D-23E94F961B2F}" sibTransId="{09580560-103A-4C7E-BE37-D8E6DB69BB29}"/>
    <dgm:cxn modelId="{CDC8E5A0-D90E-4844-AD92-6C33E12A7350}" srcId="{34C9A87C-5BB8-4062-BC87-D249AF4DF858}" destId="{F568410E-561C-4DB6-A5EA-92217303D3EF}" srcOrd="1" destOrd="0" parTransId="{9E0DD969-725F-49C8-92B8-B68D24CB5C4A}" sibTransId="{46D988C2-69AF-4C62-AF86-84D9C5A26B99}"/>
    <dgm:cxn modelId="{BC7030CF-B96B-3147-9C39-6879C2EABF38}" type="presOf" srcId="{34C9A87C-5BB8-4062-BC87-D249AF4DF858}" destId="{CE37CC14-8807-B64A-88CF-0EB54514C8AE}" srcOrd="0" destOrd="0" presId="urn:microsoft.com/office/officeart/2005/8/layout/default"/>
    <dgm:cxn modelId="{ADC76ECF-E38A-EE4D-9D79-359C33A13919}" type="presOf" srcId="{8EC5E6E5-3F82-4DA1-9D95-49266192FD2A}" destId="{2AC8CE5A-29AD-0D41-B85F-95BBAC247957}" srcOrd="0" destOrd="0" presId="urn:microsoft.com/office/officeart/2005/8/layout/default"/>
    <dgm:cxn modelId="{EA7220E5-84D5-6B4B-A36E-4591EAE11AEA}" type="presOf" srcId="{F568410E-561C-4DB6-A5EA-92217303D3EF}" destId="{274F3B05-A27C-0C46-9139-13053477E430}" srcOrd="0" destOrd="0" presId="urn:microsoft.com/office/officeart/2005/8/layout/default"/>
    <dgm:cxn modelId="{77C933E5-6EF5-444B-8B88-F0D5FB090D5B}" type="presParOf" srcId="{CE37CC14-8807-B64A-88CF-0EB54514C8AE}" destId="{2AC8CE5A-29AD-0D41-B85F-95BBAC247957}" srcOrd="0" destOrd="0" presId="urn:microsoft.com/office/officeart/2005/8/layout/default"/>
    <dgm:cxn modelId="{68164ABC-53F1-A34B-BDD9-8A9A707220DC}" type="presParOf" srcId="{CE37CC14-8807-B64A-88CF-0EB54514C8AE}" destId="{93D37781-C75E-544C-908C-76F2AC60E8DB}" srcOrd="1" destOrd="0" presId="urn:microsoft.com/office/officeart/2005/8/layout/default"/>
    <dgm:cxn modelId="{0A7F178F-77CA-164B-BDCE-B7D0BCFFE70B}" type="presParOf" srcId="{CE37CC14-8807-B64A-88CF-0EB54514C8AE}" destId="{274F3B05-A27C-0C46-9139-13053477E430}" srcOrd="2" destOrd="0" presId="urn:microsoft.com/office/officeart/2005/8/layout/default"/>
    <dgm:cxn modelId="{3B13DC44-695B-454F-95F8-A42A85DC51AB}" type="presParOf" srcId="{CE37CC14-8807-B64A-88CF-0EB54514C8AE}" destId="{884AF349-60FF-E04A-959E-7C1CD4FB8437}" srcOrd="3" destOrd="0" presId="urn:microsoft.com/office/officeart/2005/8/layout/default"/>
    <dgm:cxn modelId="{927B875B-2124-644A-97F8-F03C7CE93B2D}" type="presParOf" srcId="{CE37CC14-8807-B64A-88CF-0EB54514C8AE}" destId="{804369AE-9B56-2C4C-84A1-6745CF526044}" srcOrd="4" destOrd="0" presId="urn:microsoft.com/office/officeart/2005/8/layout/default"/>
    <dgm:cxn modelId="{5C36BE26-39B9-B747-B3AE-8E8FACD348AD}" type="presParOf" srcId="{CE37CC14-8807-B64A-88CF-0EB54514C8AE}" destId="{8EA05327-B26A-704F-A00A-1C207AA41E2A}" srcOrd="5" destOrd="0" presId="urn:microsoft.com/office/officeart/2005/8/layout/default"/>
    <dgm:cxn modelId="{479DF6DD-21D4-3540-AC8E-A307949DBD53}" type="presParOf" srcId="{CE37CC14-8807-B64A-88CF-0EB54514C8AE}" destId="{59C1D454-D279-5244-964C-120128477FF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0DF7F7F-9208-4517-8D37-51B632A763D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2A5DB0-A61B-4C49-906C-41528923E175}">
      <dgm:prSet/>
      <dgm:spPr/>
      <dgm:t>
        <a:bodyPr/>
        <a:lstStyle/>
        <a:p>
          <a:r>
            <a:rPr lang="it-IT" b="1" dirty="0"/>
            <a:t>Architettura Client-Server</a:t>
          </a:r>
          <a:br>
            <a:rPr lang="it-IT" dirty="0"/>
          </a:br>
          <a:r>
            <a:rPr lang="it-IT" dirty="0"/>
            <a:t>Il </a:t>
          </a:r>
          <a:r>
            <a:rPr lang="it-IT" b="1" dirty="0"/>
            <a:t>client </a:t>
          </a:r>
          <a:r>
            <a:rPr lang="it-IT" dirty="0"/>
            <a:t>invia richieste HTTP tramite </a:t>
          </a:r>
          <a:r>
            <a:rPr lang="it-IT" b="1" dirty="0"/>
            <a:t>API REST</a:t>
          </a:r>
          <a:r>
            <a:rPr lang="it-IT" dirty="0"/>
            <a:t>  al </a:t>
          </a:r>
          <a:r>
            <a:rPr lang="it-IT" b="1" dirty="0"/>
            <a:t>server Spring Boot</a:t>
          </a:r>
          <a:endParaRPr lang="en-US" dirty="0"/>
        </a:p>
      </dgm:t>
    </dgm:pt>
    <dgm:pt modelId="{15BFE206-1674-482E-93EC-6E8578AA42AD}" type="parTrans" cxnId="{0C30C9BE-4234-421E-BAD8-510D0C2B6A96}">
      <dgm:prSet/>
      <dgm:spPr/>
      <dgm:t>
        <a:bodyPr/>
        <a:lstStyle/>
        <a:p>
          <a:endParaRPr lang="en-US"/>
        </a:p>
      </dgm:t>
    </dgm:pt>
    <dgm:pt modelId="{8EB695E6-5886-4F2A-9328-74900660A7B5}" type="sibTrans" cxnId="{0C30C9BE-4234-421E-BAD8-510D0C2B6A96}">
      <dgm:prSet/>
      <dgm:spPr/>
      <dgm:t>
        <a:bodyPr/>
        <a:lstStyle/>
        <a:p>
          <a:endParaRPr lang="en-US"/>
        </a:p>
      </dgm:t>
    </dgm:pt>
    <dgm:pt modelId="{453C4624-D0B8-A14D-8A35-2F41AD5C4906}">
      <dgm:prSet/>
      <dgm:spPr/>
      <dgm:t>
        <a:bodyPr/>
        <a:lstStyle/>
        <a:p>
          <a:r>
            <a:rPr lang="it-IT" b="1"/>
            <a:t>Modello MVC (Model-View-Controller)</a:t>
          </a:r>
          <a:br>
            <a:rPr lang="it-IT"/>
          </a:br>
          <a:r>
            <a:rPr lang="it-IT"/>
            <a:t>Permette una chiara separazione tra </a:t>
          </a:r>
          <a:r>
            <a:rPr lang="it-IT" b="1"/>
            <a:t>logica di business, interfaccia utente e gestione delle richieste</a:t>
          </a:r>
          <a:r>
            <a:rPr lang="it-IT"/>
            <a:t>.</a:t>
          </a:r>
        </a:p>
      </dgm:t>
    </dgm:pt>
    <dgm:pt modelId="{4E27F0BB-A2AE-6B44-96D4-F46F27F5BAA2}" type="parTrans" cxnId="{DADE3CC0-2065-2245-BE59-E86552929F2E}">
      <dgm:prSet/>
      <dgm:spPr/>
      <dgm:t>
        <a:bodyPr/>
        <a:lstStyle/>
        <a:p>
          <a:endParaRPr lang="it-IT"/>
        </a:p>
      </dgm:t>
    </dgm:pt>
    <dgm:pt modelId="{06FDED1E-F54D-2D4A-88CA-83C7C861A242}" type="sibTrans" cxnId="{DADE3CC0-2065-2245-BE59-E86552929F2E}">
      <dgm:prSet/>
      <dgm:spPr/>
    </dgm:pt>
    <dgm:pt modelId="{83B6B141-84A6-574F-BDF3-C0F48A0A739B}" type="pres">
      <dgm:prSet presAssocID="{20DF7F7F-9208-4517-8D37-51B632A763D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0A408A-2EC0-A345-9C71-21708B7D662F}" type="pres">
      <dgm:prSet presAssocID="{453C4624-D0B8-A14D-8A35-2F41AD5C4906}" presName="hierRoot1" presStyleCnt="0"/>
      <dgm:spPr/>
    </dgm:pt>
    <dgm:pt modelId="{DCB22B75-B9D2-EB47-9A54-4A6491EFD052}" type="pres">
      <dgm:prSet presAssocID="{453C4624-D0B8-A14D-8A35-2F41AD5C4906}" presName="composite" presStyleCnt="0"/>
      <dgm:spPr/>
    </dgm:pt>
    <dgm:pt modelId="{D575F886-DB53-A745-88B2-8F7DF7889964}" type="pres">
      <dgm:prSet presAssocID="{453C4624-D0B8-A14D-8A35-2F41AD5C4906}" presName="background" presStyleLbl="node0" presStyleIdx="0" presStyleCnt="2"/>
      <dgm:spPr/>
    </dgm:pt>
    <dgm:pt modelId="{06B62D0F-BA56-C341-B340-95E21D079D36}" type="pres">
      <dgm:prSet presAssocID="{453C4624-D0B8-A14D-8A35-2F41AD5C4906}" presName="text" presStyleLbl="fgAcc0" presStyleIdx="0" presStyleCnt="2">
        <dgm:presLayoutVars>
          <dgm:chPref val="3"/>
        </dgm:presLayoutVars>
      </dgm:prSet>
      <dgm:spPr/>
    </dgm:pt>
    <dgm:pt modelId="{AB52F817-BCE3-414D-8E5D-8D6063CC71B6}" type="pres">
      <dgm:prSet presAssocID="{453C4624-D0B8-A14D-8A35-2F41AD5C4906}" presName="hierChild2" presStyleCnt="0"/>
      <dgm:spPr/>
    </dgm:pt>
    <dgm:pt modelId="{5AFBD7CC-E074-4D45-BF16-3313307BDC98}" type="pres">
      <dgm:prSet presAssocID="{832A5DB0-A61B-4C49-906C-41528923E175}" presName="hierRoot1" presStyleCnt="0"/>
      <dgm:spPr/>
    </dgm:pt>
    <dgm:pt modelId="{95C22963-D26C-A54B-BEF4-D7335D6692A6}" type="pres">
      <dgm:prSet presAssocID="{832A5DB0-A61B-4C49-906C-41528923E175}" presName="composite" presStyleCnt="0"/>
      <dgm:spPr/>
    </dgm:pt>
    <dgm:pt modelId="{391E3A79-5F9D-7341-9CFE-1887DEAC9893}" type="pres">
      <dgm:prSet presAssocID="{832A5DB0-A61B-4C49-906C-41528923E175}" presName="background" presStyleLbl="node0" presStyleIdx="1" presStyleCnt="2"/>
      <dgm:spPr/>
    </dgm:pt>
    <dgm:pt modelId="{413C309F-F98F-E64E-9C9E-BCE459D6E73B}" type="pres">
      <dgm:prSet presAssocID="{832A5DB0-A61B-4C49-906C-41528923E175}" presName="text" presStyleLbl="fgAcc0" presStyleIdx="1" presStyleCnt="2">
        <dgm:presLayoutVars>
          <dgm:chPref val="3"/>
        </dgm:presLayoutVars>
      </dgm:prSet>
      <dgm:spPr/>
    </dgm:pt>
    <dgm:pt modelId="{399CA638-5D67-5E4C-A2FE-5A207E9E234C}" type="pres">
      <dgm:prSet presAssocID="{832A5DB0-A61B-4C49-906C-41528923E175}" presName="hierChild2" presStyleCnt="0"/>
      <dgm:spPr/>
    </dgm:pt>
  </dgm:ptLst>
  <dgm:cxnLst>
    <dgm:cxn modelId="{9FB00168-CE51-5D48-83E5-308FCB5BA6DA}" type="presOf" srcId="{832A5DB0-A61B-4C49-906C-41528923E175}" destId="{413C309F-F98F-E64E-9C9E-BCE459D6E73B}" srcOrd="0" destOrd="0" presId="urn:microsoft.com/office/officeart/2005/8/layout/hierarchy1"/>
    <dgm:cxn modelId="{653190AC-19F0-B94F-83A6-8096C776F147}" type="presOf" srcId="{20DF7F7F-9208-4517-8D37-51B632A763DD}" destId="{83B6B141-84A6-574F-BDF3-C0F48A0A739B}" srcOrd="0" destOrd="0" presId="urn:microsoft.com/office/officeart/2005/8/layout/hierarchy1"/>
    <dgm:cxn modelId="{0C30C9BE-4234-421E-BAD8-510D0C2B6A96}" srcId="{20DF7F7F-9208-4517-8D37-51B632A763DD}" destId="{832A5DB0-A61B-4C49-906C-41528923E175}" srcOrd="1" destOrd="0" parTransId="{15BFE206-1674-482E-93EC-6E8578AA42AD}" sibTransId="{8EB695E6-5886-4F2A-9328-74900660A7B5}"/>
    <dgm:cxn modelId="{DADE3CC0-2065-2245-BE59-E86552929F2E}" srcId="{20DF7F7F-9208-4517-8D37-51B632A763DD}" destId="{453C4624-D0B8-A14D-8A35-2F41AD5C4906}" srcOrd="0" destOrd="0" parTransId="{4E27F0BB-A2AE-6B44-96D4-F46F27F5BAA2}" sibTransId="{06FDED1E-F54D-2D4A-88CA-83C7C861A242}"/>
    <dgm:cxn modelId="{C04FD1EE-1B0A-0546-88F2-AD7FA855CC03}" type="presOf" srcId="{453C4624-D0B8-A14D-8A35-2F41AD5C4906}" destId="{06B62D0F-BA56-C341-B340-95E21D079D36}" srcOrd="0" destOrd="0" presId="urn:microsoft.com/office/officeart/2005/8/layout/hierarchy1"/>
    <dgm:cxn modelId="{063803DF-7870-9B4D-8300-4AA0CB811A5E}" type="presParOf" srcId="{83B6B141-84A6-574F-BDF3-C0F48A0A739B}" destId="{4D0A408A-2EC0-A345-9C71-21708B7D662F}" srcOrd="0" destOrd="0" presId="urn:microsoft.com/office/officeart/2005/8/layout/hierarchy1"/>
    <dgm:cxn modelId="{3CABC090-C3B9-8444-A336-EC78AC087706}" type="presParOf" srcId="{4D0A408A-2EC0-A345-9C71-21708B7D662F}" destId="{DCB22B75-B9D2-EB47-9A54-4A6491EFD052}" srcOrd="0" destOrd="0" presId="urn:microsoft.com/office/officeart/2005/8/layout/hierarchy1"/>
    <dgm:cxn modelId="{12CEB197-5ABE-8B41-8C13-4004566D84D4}" type="presParOf" srcId="{DCB22B75-B9D2-EB47-9A54-4A6491EFD052}" destId="{D575F886-DB53-A745-88B2-8F7DF7889964}" srcOrd="0" destOrd="0" presId="urn:microsoft.com/office/officeart/2005/8/layout/hierarchy1"/>
    <dgm:cxn modelId="{11BB739A-4EEA-A347-A9E5-B19C9E9A90E5}" type="presParOf" srcId="{DCB22B75-B9D2-EB47-9A54-4A6491EFD052}" destId="{06B62D0F-BA56-C341-B340-95E21D079D36}" srcOrd="1" destOrd="0" presId="urn:microsoft.com/office/officeart/2005/8/layout/hierarchy1"/>
    <dgm:cxn modelId="{FBEE503F-9ADB-8844-8F84-68180F2A1B15}" type="presParOf" srcId="{4D0A408A-2EC0-A345-9C71-21708B7D662F}" destId="{AB52F817-BCE3-414D-8E5D-8D6063CC71B6}" srcOrd="1" destOrd="0" presId="urn:microsoft.com/office/officeart/2005/8/layout/hierarchy1"/>
    <dgm:cxn modelId="{180E6FB0-C17B-434B-A28B-FB4CDAEFA4C5}" type="presParOf" srcId="{83B6B141-84A6-574F-BDF3-C0F48A0A739B}" destId="{5AFBD7CC-E074-4D45-BF16-3313307BDC98}" srcOrd="1" destOrd="0" presId="urn:microsoft.com/office/officeart/2005/8/layout/hierarchy1"/>
    <dgm:cxn modelId="{67F7765C-84C4-5F48-AF20-9DAB1D28DF6A}" type="presParOf" srcId="{5AFBD7CC-E074-4D45-BF16-3313307BDC98}" destId="{95C22963-D26C-A54B-BEF4-D7335D6692A6}" srcOrd="0" destOrd="0" presId="urn:microsoft.com/office/officeart/2005/8/layout/hierarchy1"/>
    <dgm:cxn modelId="{98829C20-1F69-3447-A6E1-76FC6BC7F345}" type="presParOf" srcId="{95C22963-D26C-A54B-BEF4-D7335D6692A6}" destId="{391E3A79-5F9D-7341-9CFE-1887DEAC9893}" srcOrd="0" destOrd="0" presId="urn:microsoft.com/office/officeart/2005/8/layout/hierarchy1"/>
    <dgm:cxn modelId="{B7A373DF-97AB-934E-ADAA-7D6B26A73755}" type="presParOf" srcId="{95C22963-D26C-A54B-BEF4-D7335D6692A6}" destId="{413C309F-F98F-E64E-9C9E-BCE459D6E73B}" srcOrd="1" destOrd="0" presId="urn:microsoft.com/office/officeart/2005/8/layout/hierarchy1"/>
    <dgm:cxn modelId="{FBDE2E13-CBCB-9245-9435-572A1F47976C}" type="presParOf" srcId="{5AFBD7CC-E074-4D45-BF16-3313307BDC98}" destId="{399CA638-5D67-5E4C-A2FE-5A207E9E234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1BE5533-0B6D-405F-B18C-0944CED1B1E6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FEBCEFD-3960-4872-9F0D-0D07EEC08F98}">
      <dgm:prSet/>
      <dgm:spPr/>
      <dgm:t>
        <a:bodyPr/>
        <a:lstStyle/>
        <a:p>
          <a:r>
            <a:rPr lang="en-US" b="1" u="none" dirty="0"/>
            <a:t>Must Have </a:t>
          </a:r>
        </a:p>
        <a:p>
          <a:r>
            <a:rPr lang="it-IT" dirty="0"/>
            <a:t>Sistema di autenticazione</a:t>
          </a:r>
          <a:br>
            <a:rPr lang="it-IT" dirty="0"/>
          </a:br>
          <a:r>
            <a:rPr lang="it-IT" dirty="0"/>
            <a:t>Registrazione pazienti</a:t>
          </a:r>
          <a:br>
            <a:rPr lang="it-IT" dirty="0"/>
          </a:br>
          <a:r>
            <a:rPr lang="it-IT" dirty="0"/>
            <a:t>Gestione trattamenti</a:t>
          </a:r>
          <a:br>
            <a:rPr lang="it-IT" dirty="0"/>
          </a:br>
          <a:r>
            <a:rPr lang="it-IT" dirty="0"/>
            <a:t>Gestione visite. </a:t>
          </a:r>
        </a:p>
      </dgm:t>
    </dgm:pt>
    <dgm:pt modelId="{EC4F2645-0AFA-47CE-BA1D-226F6CFF0216}" type="parTrans" cxnId="{B60E9B88-2BE9-4B74-BFBB-0F46D6B8AEDE}">
      <dgm:prSet/>
      <dgm:spPr/>
      <dgm:t>
        <a:bodyPr/>
        <a:lstStyle/>
        <a:p>
          <a:endParaRPr lang="en-US"/>
        </a:p>
      </dgm:t>
    </dgm:pt>
    <dgm:pt modelId="{F98B0491-361F-4B8B-82F7-D6B84EB30093}" type="sibTrans" cxnId="{B60E9B88-2BE9-4B74-BFBB-0F46D6B8AEDE}">
      <dgm:prSet/>
      <dgm:spPr/>
      <dgm:t>
        <a:bodyPr/>
        <a:lstStyle/>
        <a:p>
          <a:endParaRPr lang="en-US"/>
        </a:p>
      </dgm:t>
    </dgm:pt>
    <dgm:pt modelId="{FAD6E683-64D2-4C37-B120-48D586217332}">
      <dgm:prSet/>
      <dgm:spPr/>
      <dgm:t>
        <a:bodyPr/>
        <a:lstStyle/>
        <a:p>
          <a:r>
            <a:rPr lang="it-IT" b="1" u="none" dirty="0" err="1"/>
            <a:t>Should</a:t>
          </a:r>
          <a:r>
            <a:rPr lang="it-IT" b="1" u="none" dirty="0"/>
            <a:t> </a:t>
          </a:r>
          <a:r>
            <a:rPr lang="it-IT" b="1" u="none" dirty="0" err="1"/>
            <a:t>Have</a:t>
          </a:r>
          <a:endParaRPr lang="it-IT" b="1" u="none" dirty="0"/>
        </a:p>
        <a:p>
          <a:r>
            <a:rPr lang="it-IT" dirty="0"/>
            <a:t>Gestione caricamento foto</a:t>
          </a:r>
        </a:p>
      </dgm:t>
    </dgm:pt>
    <dgm:pt modelId="{97F61C51-004C-45BB-B390-1CA34B5B2C06}" type="parTrans" cxnId="{C00D3C92-5987-4DCC-AA45-480DE3F7074C}">
      <dgm:prSet/>
      <dgm:spPr/>
      <dgm:t>
        <a:bodyPr/>
        <a:lstStyle/>
        <a:p>
          <a:endParaRPr lang="en-US"/>
        </a:p>
      </dgm:t>
    </dgm:pt>
    <dgm:pt modelId="{FED8F07B-FAF4-4AC5-BAB6-B9ECD51EA535}" type="sibTrans" cxnId="{C00D3C92-5987-4DCC-AA45-480DE3F7074C}">
      <dgm:prSet/>
      <dgm:spPr/>
      <dgm:t>
        <a:bodyPr/>
        <a:lstStyle/>
        <a:p>
          <a:endParaRPr lang="en-US"/>
        </a:p>
      </dgm:t>
    </dgm:pt>
    <dgm:pt modelId="{C340109A-EEC7-0E47-80B5-E02CC88519A9}">
      <dgm:prSet/>
      <dgm:spPr/>
      <dgm:t>
        <a:bodyPr/>
        <a:lstStyle/>
        <a:p>
          <a:r>
            <a:rPr lang="it-IT" b="1" u="none" dirty="0" err="1"/>
            <a:t>Could</a:t>
          </a:r>
          <a:r>
            <a:rPr lang="it-IT" b="1" u="none" dirty="0"/>
            <a:t> </a:t>
          </a:r>
          <a:r>
            <a:rPr lang="it-IT" b="1" u="none" dirty="0" err="1"/>
            <a:t>Have</a:t>
          </a:r>
          <a:br>
            <a:rPr lang="it-IT" dirty="0"/>
          </a:br>
          <a:r>
            <a:rPr lang="it-IT" dirty="0"/>
            <a:t>Interfaccia responsive</a:t>
          </a:r>
          <a:br>
            <a:rPr lang="it-IT" dirty="0"/>
          </a:br>
          <a:r>
            <a:rPr lang="it-IT" dirty="0"/>
            <a:t>Area paziente</a:t>
          </a:r>
        </a:p>
      </dgm:t>
    </dgm:pt>
    <dgm:pt modelId="{790B5A05-EB9B-C543-8192-F7C3BFB9F71F}" type="parTrans" cxnId="{E7BFF5FB-E678-ED4B-A6B0-FA8162C7B20E}">
      <dgm:prSet/>
      <dgm:spPr/>
      <dgm:t>
        <a:bodyPr/>
        <a:lstStyle/>
        <a:p>
          <a:endParaRPr lang="it-IT"/>
        </a:p>
      </dgm:t>
    </dgm:pt>
    <dgm:pt modelId="{B1B19AD6-8296-EF4D-B006-4B5A94747A72}" type="sibTrans" cxnId="{E7BFF5FB-E678-ED4B-A6B0-FA8162C7B20E}">
      <dgm:prSet/>
      <dgm:spPr/>
      <dgm:t>
        <a:bodyPr/>
        <a:lstStyle/>
        <a:p>
          <a:endParaRPr lang="it-IT"/>
        </a:p>
      </dgm:t>
    </dgm:pt>
    <dgm:pt modelId="{E76DDF2B-B56B-F341-811E-F488A442D8A2}">
      <dgm:prSet/>
      <dgm:spPr/>
      <dgm:t>
        <a:bodyPr/>
        <a:lstStyle/>
        <a:p>
          <a:r>
            <a:rPr lang="it-IT" b="1" u="none" dirty="0" err="1"/>
            <a:t>Won't</a:t>
          </a:r>
          <a:r>
            <a:rPr lang="it-IT" b="1" u="none" dirty="0"/>
            <a:t> </a:t>
          </a:r>
          <a:r>
            <a:rPr lang="it-IT" b="1" u="none" dirty="0" err="1"/>
            <a:t>have</a:t>
          </a:r>
          <a:r>
            <a:rPr lang="it-IT" b="1" u="none" dirty="0"/>
            <a:t> </a:t>
          </a:r>
          <a:br>
            <a:rPr lang="it-IT" dirty="0"/>
          </a:br>
          <a:r>
            <a:rPr lang="it-IT" dirty="0"/>
            <a:t>Integrazione con sistemi di terze parti</a:t>
          </a:r>
          <a:endParaRPr lang="en-US" dirty="0"/>
        </a:p>
      </dgm:t>
    </dgm:pt>
    <dgm:pt modelId="{EAAA9856-21D8-454B-A0B1-4B5C192BCF64}" type="parTrans" cxnId="{80F33452-69ED-5941-AC2C-F7C33A11D551}">
      <dgm:prSet/>
      <dgm:spPr/>
      <dgm:t>
        <a:bodyPr/>
        <a:lstStyle/>
        <a:p>
          <a:endParaRPr lang="it-IT"/>
        </a:p>
      </dgm:t>
    </dgm:pt>
    <dgm:pt modelId="{F53EA019-5C30-DE4E-8F73-36123F650B2D}" type="sibTrans" cxnId="{80F33452-69ED-5941-AC2C-F7C33A11D551}">
      <dgm:prSet/>
      <dgm:spPr/>
      <dgm:t>
        <a:bodyPr/>
        <a:lstStyle/>
        <a:p>
          <a:endParaRPr lang="it-IT"/>
        </a:p>
      </dgm:t>
    </dgm:pt>
    <dgm:pt modelId="{E633F8D4-0589-F84A-96F1-7593F32440D8}">
      <dgm:prSet/>
      <dgm:spPr/>
      <dgm:t>
        <a:bodyPr/>
        <a:lstStyle/>
        <a:p>
          <a:r>
            <a:rPr lang="en-US" b="1" dirty="0" err="1"/>
            <a:t>Implementati</a:t>
          </a:r>
          <a:r>
            <a:rPr lang="en-US" b="1" dirty="0"/>
            <a:t>:</a:t>
          </a:r>
          <a:endParaRPr lang="it-IT" dirty="0"/>
        </a:p>
      </dgm:t>
    </dgm:pt>
    <dgm:pt modelId="{75761D27-A8A1-9F42-BCDE-84E910425987}" type="parTrans" cxnId="{40DCE92A-2E54-E045-9422-47D083A58BC9}">
      <dgm:prSet/>
      <dgm:spPr/>
      <dgm:t>
        <a:bodyPr/>
        <a:lstStyle/>
        <a:p>
          <a:endParaRPr lang="it-IT"/>
        </a:p>
      </dgm:t>
    </dgm:pt>
    <dgm:pt modelId="{EB5752F1-5920-8E4B-88BF-D40CB1217BD9}" type="sibTrans" cxnId="{40DCE92A-2E54-E045-9422-47D083A58BC9}">
      <dgm:prSet/>
      <dgm:spPr/>
    </dgm:pt>
    <dgm:pt modelId="{14282D9B-492A-2E4A-B263-F4FD4CEBB2F8}">
      <dgm:prSet/>
      <dgm:spPr/>
      <dgm:t>
        <a:bodyPr/>
        <a:lstStyle/>
        <a:p>
          <a:r>
            <a:rPr lang="it-IT" b="1" dirty="0"/>
            <a:t>Non implementati:</a:t>
          </a:r>
        </a:p>
      </dgm:t>
    </dgm:pt>
    <dgm:pt modelId="{4339312F-E892-C948-85AB-8C41577F7DCC}" type="parTrans" cxnId="{04525233-67C4-D94B-BEB5-347C1CB4C351}">
      <dgm:prSet/>
      <dgm:spPr/>
      <dgm:t>
        <a:bodyPr/>
        <a:lstStyle/>
        <a:p>
          <a:endParaRPr lang="it-IT"/>
        </a:p>
      </dgm:t>
    </dgm:pt>
    <dgm:pt modelId="{37701FF0-B1A9-5945-9E08-269734AD59FB}" type="sibTrans" cxnId="{04525233-67C4-D94B-BEB5-347C1CB4C351}">
      <dgm:prSet/>
      <dgm:spPr/>
      <dgm:t>
        <a:bodyPr/>
        <a:lstStyle/>
        <a:p>
          <a:endParaRPr lang="it-IT"/>
        </a:p>
      </dgm:t>
    </dgm:pt>
    <dgm:pt modelId="{EF8997EE-000A-194D-A72D-B5F6BB83F54E}" type="pres">
      <dgm:prSet presAssocID="{61BE5533-0B6D-405F-B18C-0944CED1B1E6}" presName="linear" presStyleCnt="0">
        <dgm:presLayoutVars>
          <dgm:dir/>
          <dgm:animLvl val="lvl"/>
          <dgm:resizeHandles val="exact"/>
        </dgm:presLayoutVars>
      </dgm:prSet>
      <dgm:spPr/>
    </dgm:pt>
    <dgm:pt modelId="{25239C02-FA35-A34D-A549-A26030042C79}" type="pres">
      <dgm:prSet presAssocID="{E633F8D4-0589-F84A-96F1-7593F32440D8}" presName="parentLin" presStyleCnt="0"/>
      <dgm:spPr/>
    </dgm:pt>
    <dgm:pt modelId="{BDA3BA3A-4CCD-F848-A5A1-F21000B019B3}" type="pres">
      <dgm:prSet presAssocID="{E633F8D4-0589-F84A-96F1-7593F32440D8}" presName="parentLeftMargin" presStyleLbl="node1" presStyleIdx="0" presStyleCnt="2"/>
      <dgm:spPr/>
    </dgm:pt>
    <dgm:pt modelId="{218B049F-657E-8145-95AB-87F02B6D7DA4}" type="pres">
      <dgm:prSet presAssocID="{E633F8D4-0589-F84A-96F1-7593F32440D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1063EBF-0FD8-EE4A-858A-855408620A09}" type="pres">
      <dgm:prSet presAssocID="{E633F8D4-0589-F84A-96F1-7593F32440D8}" presName="negativeSpace" presStyleCnt="0"/>
      <dgm:spPr/>
    </dgm:pt>
    <dgm:pt modelId="{8EC30392-E0B1-2A4F-8AEE-7FEBC857919D}" type="pres">
      <dgm:prSet presAssocID="{E633F8D4-0589-F84A-96F1-7593F32440D8}" presName="childText" presStyleLbl="conFgAcc1" presStyleIdx="0" presStyleCnt="2">
        <dgm:presLayoutVars>
          <dgm:bulletEnabled val="1"/>
        </dgm:presLayoutVars>
      </dgm:prSet>
      <dgm:spPr/>
    </dgm:pt>
    <dgm:pt modelId="{C04EE074-1A27-914D-BA1B-82A5FFBE5F7B}" type="pres">
      <dgm:prSet presAssocID="{EB5752F1-5920-8E4B-88BF-D40CB1217BD9}" presName="spaceBetweenRectangles" presStyleCnt="0"/>
      <dgm:spPr/>
    </dgm:pt>
    <dgm:pt modelId="{972D3784-F3A2-4E4E-8828-2E4C3A715320}" type="pres">
      <dgm:prSet presAssocID="{14282D9B-492A-2E4A-B263-F4FD4CEBB2F8}" presName="parentLin" presStyleCnt="0"/>
      <dgm:spPr/>
    </dgm:pt>
    <dgm:pt modelId="{5121E601-9A2A-CA4A-B2A8-37DCDC0ECE95}" type="pres">
      <dgm:prSet presAssocID="{14282D9B-492A-2E4A-B263-F4FD4CEBB2F8}" presName="parentLeftMargin" presStyleLbl="node1" presStyleIdx="0" presStyleCnt="2"/>
      <dgm:spPr/>
    </dgm:pt>
    <dgm:pt modelId="{1448B37B-D3B6-9C4B-8EAC-38208A01AFE6}" type="pres">
      <dgm:prSet presAssocID="{14282D9B-492A-2E4A-B263-F4FD4CEBB2F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9760622-E627-B94C-A735-4EDB44FE6DBC}" type="pres">
      <dgm:prSet presAssocID="{14282D9B-492A-2E4A-B263-F4FD4CEBB2F8}" presName="negativeSpace" presStyleCnt="0"/>
      <dgm:spPr/>
    </dgm:pt>
    <dgm:pt modelId="{F5E5B732-EFDF-A845-8039-58552BD005E6}" type="pres">
      <dgm:prSet presAssocID="{14282D9B-492A-2E4A-B263-F4FD4CEBB2F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EDC3714-89BD-1749-A76C-6979E86847DB}" type="presOf" srcId="{E633F8D4-0589-F84A-96F1-7593F32440D8}" destId="{218B049F-657E-8145-95AB-87F02B6D7DA4}" srcOrd="1" destOrd="0" presId="urn:microsoft.com/office/officeart/2005/8/layout/list1"/>
    <dgm:cxn modelId="{40DCE92A-2E54-E045-9422-47D083A58BC9}" srcId="{61BE5533-0B6D-405F-B18C-0944CED1B1E6}" destId="{E633F8D4-0589-F84A-96F1-7593F32440D8}" srcOrd="0" destOrd="0" parTransId="{75761D27-A8A1-9F42-BCDE-84E910425987}" sibTransId="{EB5752F1-5920-8E4B-88BF-D40CB1217BD9}"/>
    <dgm:cxn modelId="{04525233-67C4-D94B-BEB5-347C1CB4C351}" srcId="{61BE5533-0B6D-405F-B18C-0944CED1B1E6}" destId="{14282D9B-492A-2E4A-B263-F4FD4CEBB2F8}" srcOrd="1" destOrd="0" parTransId="{4339312F-E892-C948-85AB-8C41577F7DCC}" sibTransId="{37701FF0-B1A9-5945-9E08-269734AD59FB}"/>
    <dgm:cxn modelId="{8851D141-DB4F-4B41-9CAF-CEB6E8F54CD5}" type="presOf" srcId="{61BE5533-0B6D-405F-B18C-0944CED1B1E6}" destId="{EF8997EE-000A-194D-A72D-B5F6BB83F54E}" srcOrd="0" destOrd="0" presId="urn:microsoft.com/office/officeart/2005/8/layout/list1"/>
    <dgm:cxn modelId="{3F7CD545-E90F-084E-A838-D614E99D1402}" type="presOf" srcId="{E633F8D4-0589-F84A-96F1-7593F32440D8}" destId="{BDA3BA3A-4CCD-F848-A5A1-F21000B019B3}" srcOrd="0" destOrd="0" presId="urn:microsoft.com/office/officeart/2005/8/layout/list1"/>
    <dgm:cxn modelId="{67DDED50-135A-9C49-A763-7AACD119B24B}" type="presOf" srcId="{C340109A-EEC7-0E47-80B5-E02CC88519A9}" destId="{8EC30392-E0B1-2A4F-8AEE-7FEBC857919D}" srcOrd="0" destOrd="1" presId="urn:microsoft.com/office/officeart/2005/8/layout/list1"/>
    <dgm:cxn modelId="{80F33452-69ED-5941-AC2C-F7C33A11D551}" srcId="{FAD6E683-64D2-4C37-B120-48D586217332}" destId="{E76DDF2B-B56B-F341-811E-F488A442D8A2}" srcOrd="0" destOrd="0" parTransId="{EAAA9856-21D8-454B-A0B1-4B5C192BCF64}" sibTransId="{F53EA019-5C30-DE4E-8F73-36123F650B2D}"/>
    <dgm:cxn modelId="{B60E9B88-2BE9-4B74-BFBB-0F46D6B8AEDE}" srcId="{E633F8D4-0589-F84A-96F1-7593F32440D8}" destId="{FFEBCEFD-3960-4872-9F0D-0D07EEC08F98}" srcOrd="0" destOrd="0" parTransId="{EC4F2645-0AFA-47CE-BA1D-226F6CFF0216}" sibTransId="{F98B0491-361F-4B8B-82F7-D6B84EB30093}"/>
    <dgm:cxn modelId="{C00D3C92-5987-4DCC-AA45-480DE3F7074C}" srcId="{14282D9B-492A-2E4A-B263-F4FD4CEBB2F8}" destId="{FAD6E683-64D2-4C37-B120-48D586217332}" srcOrd="0" destOrd="0" parTransId="{97F61C51-004C-45BB-B390-1CA34B5B2C06}" sibTransId="{FED8F07B-FAF4-4AC5-BAB6-B9ECD51EA535}"/>
    <dgm:cxn modelId="{679369A0-58DA-E14D-A417-51AE6D7B2176}" type="presOf" srcId="{E76DDF2B-B56B-F341-811E-F488A442D8A2}" destId="{F5E5B732-EFDF-A845-8039-58552BD005E6}" srcOrd="0" destOrd="1" presId="urn:microsoft.com/office/officeart/2005/8/layout/list1"/>
    <dgm:cxn modelId="{BAC7BDA3-807F-0E4B-9F39-EE1D10AC47E7}" type="presOf" srcId="{FFEBCEFD-3960-4872-9F0D-0D07EEC08F98}" destId="{8EC30392-E0B1-2A4F-8AEE-7FEBC857919D}" srcOrd="0" destOrd="0" presId="urn:microsoft.com/office/officeart/2005/8/layout/list1"/>
    <dgm:cxn modelId="{CAD384A5-5B5B-C24C-8986-1F5504CBAF31}" type="presOf" srcId="{14282D9B-492A-2E4A-B263-F4FD4CEBB2F8}" destId="{1448B37B-D3B6-9C4B-8EAC-38208A01AFE6}" srcOrd="1" destOrd="0" presId="urn:microsoft.com/office/officeart/2005/8/layout/list1"/>
    <dgm:cxn modelId="{555E19BD-778C-2F4B-860F-02DB29AC566D}" type="presOf" srcId="{FAD6E683-64D2-4C37-B120-48D586217332}" destId="{F5E5B732-EFDF-A845-8039-58552BD005E6}" srcOrd="0" destOrd="0" presId="urn:microsoft.com/office/officeart/2005/8/layout/list1"/>
    <dgm:cxn modelId="{1D4810EC-1AE2-3A49-8CDD-7C8D72CB8EC3}" type="presOf" srcId="{14282D9B-492A-2E4A-B263-F4FD4CEBB2F8}" destId="{5121E601-9A2A-CA4A-B2A8-37DCDC0ECE95}" srcOrd="0" destOrd="0" presId="urn:microsoft.com/office/officeart/2005/8/layout/list1"/>
    <dgm:cxn modelId="{E7BFF5FB-E678-ED4B-A6B0-FA8162C7B20E}" srcId="{FFEBCEFD-3960-4872-9F0D-0D07EEC08F98}" destId="{C340109A-EEC7-0E47-80B5-E02CC88519A9}" srcOrd="0" destOrd="0" parTransId="{790B5A05-EB9B-C543-8192-F7C3BFB9F71F}" sibTransId="{B1B19AD6-8296-EF4D-B006-4B5A94747A72}"/>
    <dgm:cxn modelId="{7FF3A936-E0DA-5D45-A34D-AAC5B1405831}" type="presParOf" srcId="{EF8997EE-000A-194D-A72D-B5F6BB83F54E}" destId="{25239C02-FA35-A34D-A549-A26030042C79}" srcOrd="0" destOrd="0" presId="urn:microsoft.com/office/officeart/2005/8/layout/list1"/>
    <dgm:cxn modelId="{52B33C5F-61D6-6F49-9496-F38920F15D3B}" type="presParOf" srcId="{25239C02-FA35-A34D-A549-A26030042C79}" destId="{BDA3BA3A-4CCD-F848-A5A1-F21000B019B3}" srcOrd="0" destOrd="0" presId="urn:microsoft.com/office/officeart/2005/8/layout/list1"/>
    <dgm:cxn modelId="{5E85F25E-4786-F24A-826C-8B1715D825D0}" type="presParOf" srcId="{25239C02-FA35-A34D-A549-A26030042C79}" destId="{218B049F-657E-8145-95AB-87F02B6D7DA4}" srcOrd="1" destOrd="0" presId="urn:microsoft.com/office/officeart/2005/8/layout/list1"/>
    <dgm:cxn modelId="{9D512A56-D246-A748-8E57-C1B5658E0433}" type="presParOf" srcId="{EF8997EE-000A-194D-A72D-B5F6BB83F54E}" destId="{E1063EBF-0FD8-EE4A-858A-855408620A09}" srcOrd="1" destOrd="0" presId="urn:microsoft.com/office/officeart/2005/8/layout/list1"/>
    <dgm:cxn modelId="{54CC470A-C1A9-4C40-9207-693229E59085}" type="presParOf" srcId="{EF8997EE-000A-194D-A72D-B5F6BB83F54E}" destId="{8EC30392-E0B1-2A4F-8AEE-7FEBC857919D}" srcOrd="2" destOrd="0" presId="urn:microsoft.com/office/officeart/2005/8/layout/list1"/>
    <dgm:cxn modelId="{FCA388E5-5C4E-8F4B-B1C2-7A0A65D71E9B}" type="presParOf" srcId="{EF8997EE-000A-194D-A72D-B5F6BB83F54E}" destId="{C04EE074-1A27-914D-BA1B-82A5FFBE5F7B}" srcOrd="3" destOrd="0" presId="urn:microsoft.com/office/officeart/2005/8/layout/list1"/>
    <dgm:cxn modelId="{B5911E0D-1A32-9446-ADA0-5FF58650D512}" type="presParOf" srcId="{EF8997EE-000A-194D-A72D-B5F6BB83F54E}" destId="{972D3784-F3A2-4E4E-8828-2E4C3A715320}" srcOrd="4" destOrd="0" presId="urn:microsoft.com/office/officeart/2005/8/layout/list1"/>
    <dgm:cxn modelId="{960D438B-CE66-EA4F-B815-C29E0D0432B6}" type="presParOf" srcId="{972D3784-F3A2-4E4E-8828-2E4C3A715320}" destId="{5121E601-9A2A-CA4A-B2A8-37DCDC0ECE95}" srcOrd="0" destOrd="0" presId="urn:microsoft.com/office/officeart/2005/8/layout/list1"/>
    <dgm:cxn modelId="{303B496D-A1E4-9F46-B028-4CDC347A00F7}" type="presParOf" srcId="{972D3784-F3A2-4E4E-8828-2E4C3A715320}" destId="{1448B37B-D3B6-9C4B-8EAC-38208A01AFE6}" srcOrd="1" destOrd="0" presId="urn:microsoft.com/office/officeart/2005/8/layout/list1"/>
    <dgm:cxn modelId="{4EEC6872-CDAF-4445-821B-2AA88F3FBD2D}" type="presParOf" srcId="{EF8997EE-000A-194D-A72D-B5F6BB83F54E}" destId="{C9760622-E627-B94C-A735-4EDB44FE6DBC}" srcOrd="5" destOrd="0" presId="urn:microsoft.com/office/officeart/2005/8/layout/list1"/>
    <dgm:cxn modelId="{68538146-9F06-6041-9DF4-6D36D6E4CFEA}" type="presParOf" srcId="{EF8997EE-000A-194D-A72D-B5F6BB83F54E}" destId="{F5E5B732-EFDF-A845-8039-58552BD005E6}" srcOrd="6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1BE5533-0B6D-405F-B18C-0944CED1B1E6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FEBCEFD-3960-4872-9F0D-0D07EEC08F98}">
      <dgm:prSet/>
      <dgm:spPr/>
      <dgm:t>
        <a:bodyPr/>
        <a:lstStyle/>
        <a:p>
          <a:pPr>
            <a:buNone/>
          </a:pPr>
          <a:r>
            <a:rPr lang="it-IT"/>
            <a:t>Test automatici su:</a:t>
          </a:r>
          <a:endParaRPr lang="it-IT" dirty="0"/>
        </a:p>
      </dgm:t>
    </dgm:pt>
    <dgm:pt modelId="{EC4F2645-0AFA-47CE-BA1D-226F6CFF0216}" type="parTrans" cxnId="{B60E9B88-2BE9-4B74-BFBB-0F46D6B8AEDE}">
      <dgm:prSet/>
      <dgm:spPr/>
      <dgm:t>
        <a:bodyPr/>
        <a:lstStyle/>
        <a:p>
          <a:endParaRPr lang="en-US"/>
        </a:p>
      </dgm:t>
    </dgm:pt>
    <dgm:pt modelId="{F98B0491-361F-4B8B-82F7-D6B84EB30093}" type="sibTrans" cxnId="{B60E9B88-2BE9-4B74-BFBB-0F46D6B8AEDE}">
      <dgm:prSet/>
      <dgm:spPr/>
      <dgm:t>
        <a:bodyPr/>
        <a:lstStyle/>
        <a:p>
          <a:endParaRPr lang="en-US"/>
        </a:p>
      </dgm:t>
    </dgm:pt>
    <dgm:pt modelId="{FAD6E683-64D2-4C37-B120-48D586217332}">
      <dgm:prSet/>
      <dgm:spPr/>
      <dgm:t>
        <a:bodyPr/>
        <a:lstStyle/>
        <a:p>
          <a:r>
            <a:rPr lang="it-IT"/>
            <a:t>Per la validazione del frontend</a:t>
          </a:r>
        </a:p>
      </dgm:t>
    </dgm:pt>
    <dgm:pt modelId="{97F61C51-004C-45BB-B390-1CA34B5B2C06}" type="parTrans" cxnId="{C00D3C92-5987-4DCC-AA45-480DE3F7074C}">
      <dgm:prSet/>
      <dgm:spPr/>
      <dgm:t>
        <a:bodyPr/>
        <a:lstStyle/>
        <a:p>
          <a:endParaRPr lang="en-US"/>
        </a:p>
      </dgm:t>
    </dgm:pt>
    <dgm:pt modelId="{FED8F07B-FAF4-4AC5-BAB6-B9ECD51EA535}" type="sibTrans" cxnId="{C00D3C92-5987-4DCC-AA45-480DE3F7074C}">
      <dgm:prSet/>
      <dgm:spPr/>
      <dgm:t>
        <a:bodyPr/>
        <a:lstStyle/>
        <a:p>
          <a:endParaRPr lang="en-US"/>
        </a:p>
      </dgm:t>
    </dgm:pt>
    <dgm:pt modelId="{E633F8D4-0589-F84A-96F1-7593F32440D8}">
      <dgm:prSet/>
      <dgm:spPr/>
      <dgm:t>
        <a:bodyPr/>
        <a:lstStyle/>
        <a:p>
          <a:r>
            <a:rPr lang="en-US" b="1"/>
            <a:t>Junit:</a:t>
          </a:r>
          <a:endParaRPr lang="it-IT"/>
        </a:p>
      </dgm:t>
    </dgm:pt>
    <dgm:pt modelId="{75761D27-A8A1-9F42-BCDE-84E910425987}" type="parTrans" cxnId="{40DCE92A-2E54-E045-9422-47D083A58BC9}">
      <dgm:prSet/>
      <dgm:spPr/>
      <dgm:t>
        <a:bodyPr/>
        <a:lstStyle/>
        <a:p>
          <a:endParaRPr lang="it-IT"/>
        </a:p>
      </dgm:t>
    </dgm:pt>
    <dgm:pt modelId="{EB5752F1-5920-8E4B-88BF-D40CB1217BD9}" type="sibTrans" cxnId="{40DCE92A-2E54-E045-9422-47D083A58BC9}">
      <dgm:prSet/>
      <dgm:spPr/>
      <dgm:t>
        <a:bodyPr/>
        <a:lstStyle/>
        <a:p>
          <a:endParaRPr lang="en-US"/>
        </a:p>
      </dgm:t>
    </dgm:pt>
    <dgm:pt modelId="{14282D9B-492A-2E4A-B263-F4FD4CEBB2F8}">
      <dgm:prSet/>
      <dgm:spPr/>
      <dgm:t>
        <a:bodyPr/>
        <a:lstStyle/>
        <a:p>
          <a:r>
            <a:rPr lang="it-IT" b="1"/>
            <a:t>Test manuali:</a:t>
          </a:r>
        </a:p>
      </dgm:t>
    </dgm:pt>
    <dgm:pt modelId="{4339312F-E892-C948-85AB-8C41577F7DCC}" type="parTrans" cxnId="{04525233-67C4-D94B-BEB5-347C1CB4C351}">
      <dgm:prSet/>
      <dgm:spPr/>
      <dgm:t>
        <a:bodyPr/>
        <a:lstStyle/>
        <a:p>
          <a:endParaRPr lang="it-IT"/>
        </a:p>
      </dgm:t>
    </dgm:pt>
    <dgm:pt modelId="{37701FF0-B1A9-5945-9E08-269734AD59FB}" type="sibTrans" cxnId="{04525233-67C4-D94B-BEB5-347C1CB4C351}">
      <dgm:prSet/>
      <dgm:spPr/>
      <dgm:t>
        <a:bodyPr/>
        <a:lstStyle/>
        <a:p>
          <a:endParaRPr lang="it-IT"/>
        </a:p>
      </dgm:t>
    </dgm:pt>
    <dgm:pt modelId="{61F8EE41-F3B3-AD40-923E-00500E8EF927}">
      <dgm:prSet/>
      <dgm:spPr/>
      <dgm:t>
        <a:bodyPr/>
        <a:lstStyle/>
        <a:p>
          <a:r>
            <a:rPr lang="it-IT"/>
            <a:t>Coverage</a:t>
          </a:r>
        </a:p>
      </dgm:t>
    </dgm:pt>
    <dgm:pt modelId="{3479A8E1-3DC7-E34B-AA5B-C7D10DCC1077}" type="parTrans" cxnId="{0143BBD1-8FF8-034D-BEAD-7776202F9722}">
      <dgm:prSet/>
      <dgm:spPr/>
      <dgm:t>
        <a:bodyPr/>
        <a:lstStyle/>
        <a:p>
          <a:endParaRPr lang="it-IT"/>
        </a:p>
      </dgm:t>
    </dgm:pt>
    <dgm:pt modelId="{F1AC2BF4-087C-3745-BA5B-D6A492B265DB}" type="sibTrans" cxnId="{0143BBD1-8FF8-034D-BEAD-7776202F9722}">
      <dgm:prSet/>
      <dgm:spPr/>
      <dgm:t>
        <a:bodyPr/>
        <a:lstStyle/>
        <a:p>
          <a:endParaRPr lang="it-IT"/>
        </a:p>
      </dgm:t>
    </dgm:pt>
    <dgm:pt modelId="{BD08DDFC-1138-244E-88BB-7E60AA3197BC}">
      <dgm:prSet/>
      <dgm:spPr/>
      <dgm:t>
        <a:bodyPr/>
        <a:lstStyle/>
        <a:p>
          <a:r>
            <a:rPr lang="it-IT" dirty="0"/>
            <a:t>Models</a:t>
          </a:r>
        </a:p>
      </dgm:t>
    </dgm:pt>
    <dgm:pt modelId="{C8D9A26F-2279-3148-8562-6E9C8D9EDFE1}" type="parTrans" cxnId="{E5C5364F-C748-1F43-B04E-8B52E522DE9E}">
      <dgm:prSet/>
      <dgm:spPr/>
      <dgm:t>
        <a:bodyPr/>
        <a:lstStyle/>
        <a:p>
          <a:endParaRPr lang="it-IT"/>
        </a:p>
      </dgm:t>
    </dgm:pt>
    <dgm:pt modelId="{6F9FECE0-4791-394B-B1EC-E13D796B5384}" type="sibTrans" cxnId="{E5C5364F-C748-1F43-B04E-8B52E522DE9E}">
      <dgm:prSet/>
      <dgm:spPr/>
      <dgm:t>
        <a:bodyPr/>
        <a:lstStyle/>
        <a:p>
          <a:endParaRPr lang="it-IT"/>
        </a:p>
      </dgm:t>
    </dgm:pt>
    <dgm:pt modelId="{AE13205F-080A-B54B-A0C0-2D3890E6BC4E}">
      <dgm:prSet/>
      <dgm:spPr/>
      <dgm:t>
        <a:bodyPr/>
        <a:lstStyle/>
        <a:p>
          <a:r>
            <a:rPr lang="it-IT" dirty="0"/>
            <a:t>Services</a:t>
          </a:r>
        </a:p>
      </dgm:t>
    </dgm:pt>
    <dgm:pt modelId="{A7E90057-B6A1-074B-87FE-A939054F30A6}" type="parTrans" cxnId="{7EF98BD9-700E-0148-9433-C573721B0D0C}">
      <dgm:prSet/>
      <dgm:spPr/>
      <dgm:t>
        <a:bodyPr/>
        <a:lstStyle/>
        <a:p>
          <a:endParaRPr lang="it-IT"/>
        </a:p>
      </dgm:t>
    </dgm:pt>
    <dgm:pt modelId="{D7E36399-4717-9B46-9862-2823D84125E1}" type="sibTrans" cxnId="{7EF98BD9-700E-0148-9433-C573721B0D0C}">
      <dgm:prSet/>
      <dgm:spPr/>
      <dgm:t>
        <a:bodyPr/>
        <a:lstStyle/>
        <a:p>
          <a:endParaRPr lang="it-IT"/>
        </a:p>
      </dgm:t>
    </dgm:pt>
    <dgm:pt modelId="{23E15395-C9C6-6842-99CC-FB90E4D8228D}">
      <dgm:prSet/>
      <dgm:spPr/>
      <dgm:t>
        <a:bodyPr/>
        <a:lstStyle/>
        <a:p>
          <a:r>
            <a:rPr lang="it-IT" dirty="0"/>
            <a:t>Repository</a:t>
          </a:r>
        </a:p>
      </dgm:t>
    </dgm:pt>
    <dgm:pt modelId="{7F11F5C1-4EEF-EF48-AF03-F74CBF8414DF}" type="parTrans" cxnId="{6F446315-D460-614B-80B5-01D46DD15168}">
      <dgm:prSet/>
      <dgm:spPr/>
      <dgm:t>
        <a:bodyPr/>
        <a:lstStyle/>
        <a:p>
          <a:endParaRPr lang="it-IT"/>
        </a:p>
      </dgm:t>
    </dgm:pt>
    <dgm:pt modelId="{B0F587AF-A3F3-9941-80B3-AA1E2FB2AECE}" type="sibTrans" cxnId="{6F446315-D460-614B-80B5-01D46DD15168}">
      <dgm:prSet/>
      <dgm:spPr/>
      <dgm:t>
        <a:bodyPr/>
        <a:lstStyle/>
        <a:p>
          <a:endParaRPr lang="it-IT"/>
        </a:p>
      </dgm:t>
    </dgm:pt>
    <dgm:pt modelId="{94675928-EBB7-0748-9423-160EFB4B15F8}">
      <dgm:prSet/>
      <dgm:spPr/>
      <dgm:t>
        <a:bodyPr/>
        <a:lstStyle/>
        <a:p>
          <a:pPr>
            <a:buNone/>
          </a:pPr>
          <a:endParaRPr lang="it-IT" dirty="0"/>
        </a:p>
        <a:p>
          <a:pPr>
            <a:buNone/>
          </a:pPr>
          <a:r>
            <a:rPr lang="it-IT" dirty="0"/>
            <a:t>Verifiche su</a:t>
          </a:r>
        </a:p>
      </dgm:t>
    </dgm:pt>
    <dgm:pt modelId="{F7B2D395-F273-9B4B-92EB-E58D22848FEF}" type="parTrans" cxnId="{4917626B-3B05-6244-95B8-EA8F8292B100}">
      <dgm:prSet/>
      <dgm:spPr/>
      <dgm:t>
        <a:bodyPr/>
        <a:lstStyle/>
        <a:p>
          <a:endParaRPr lang="it-IT"/>
        </a:p>
      </dgm:t>
    </dgm:pt>
    <dgm:pt modelId="{E9FB08F3-9EBE-1B42-B141-4B2F10B5FE2A}" type="sibTrans" cxnId="{4917626B-3B05-6244-95B8-EA8F8292B100}">
      <dgm:prSet/>
      <dgm:spPr/>
      <dgm:t>
        <a:bodyPr/>
        <a:lstStyle/>
        <a:p>
          <a:endParaRPr lang="it-IT"/>
        </a:p>
      </dgm:t>
    </dgm:pt>
    <dgm:pt modelId="{B1CFAF3C-8A54-2A49-AD4A-C8AD6A7D831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/>
            <a:t>Gestione e aggiornamento dati utenti, trattamenti e visite.</a:t>
          </a:r>
          <a:endParaRPr lang="it-IT" dirty="0"/>
        </a:p>
      </dgm:t>
    </dgm:pt>
    <dgm:pt modelId="{736CD7B6-A3D4-6941-A63B-4FAB1338475A}" type="parTrans" cxnId="{2D98F54B-70F5-3C4D-ADA7-7BDC743A7F83}">
      <dgm:prSet/>
      <dgm:spPr/>
      <dgm:t>
        <a:bodyPr/>
        <a:lstStyle/>
        <a:p>
          <a:endParaRPr lang="it-IT"/>
        </a:p>
      </dgm:t>
    </dgm:pt>
    <dgm:pt modelId="{9AF52339-B948-694C-B289-D52B1CD26B9D}" type="sibTrans" cxnId="{2D98F54B-70F5-3C4D-ADA7-7BDC743A7F83}">
      <dgm:prSet/>
      <dgm:spPr/>
      <dgm:t>
        <a:bodyPr/>
        <a:lstStyle/>
        <a:p>
          <a:endParaRPr lang="it-IT"/>
        </a:p>
      </dgm:t>
    </dgm:pt>
    <dgm:pt modelId="{995D83B0-FAAB-6C45-A140-C558AC1863B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/>
            <a:t>Validità delle immagini pre e post trattamento.</a:t>
          </a:r>
          <a:endParaRPr lang="it-IT" dirty="0"/>
        </a:p>
      </dgm:t>
    </dgm:pt>
    <dgm:pt modelId="{12B1D4A5-E309-9648-A7A2-769D3856473B}" type="parTrans" cxnId="{63DF2BB7-66E3-9544-A217-88E7C50F431B}">
      <dgm:prSet/>
      <dgm:spPr/>
      <dgm:t>
        <a:bodyPr/>
        <a:lstStyle/>
        <a:p>
          <a:endParaRPr lang="it-IT"/>
        </a:p>
      </dgm:t>
    </dgm:pt>
    <dgm:pt modelId="{C87CF3E0-9C50-B348-8617-5980D359F264}" type="sibTrans" cxnId="{63DF2BB7-66E3-9544-A217-88E7C50F431B}">
      <dgm:prSet/>
      <dgm:spPr/>
      <dgm:t>
        <a:bodyPr/>
        <a:lstStyle/>
        <a:p>
          <a:endParaRPr lang="it-IT"/>
        </a:p>
      </dgm:t>
    </dgm:pt>
    <dgm:pt modelId="{32C8C84C-980B-7345-8C6E-9E397A137CD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dirty="0"/>
            <a:t>Test connessione al database.</a:t>
          </a:r>
        </a:p>
      </dgm:t>
    </dgm:pt>
    <dgm:pt modelId="{F8217A1D-7ED7-0449-8588-F7E43DC4DFEB}" type="parTrans" cxnId="{8189C81F-7797-FC4C-967D-97A2A68A7D9E}">
      <dgm:prSet/>
      <dgm:spPr/>
      <dgm:t>
        <a:bodyPr/>
        <a:lstStyle/>
        <a:p>
          <a:endParaRPr lang="it-IT"/>
        </a:p>
      </dgm:t>
    </dgm:pt>
    <dgm:pt modelId="{11FF6A13-D51E-1644-979F-82584C5699D6}" type="sibTrans" cxnId="{8189C81F-7797-FC4C-967D-97A2A68A7D9E}">
      <dgm:prSet/>
      <dgm:spPr/>
      <dgm:t>
        <a:bodyPr/>
        <a:lstStyle/>
        <a:p>
          <a:endParaRPr lang="it-IT"/>
        </a:p>
      </dgm:t>
    </dgm:pt>
    <dgm:pt modelId="{347A2F19-84A2-4646-82DB-619173D111D4}">
      <dgm:prSet/>
      <dgm:spPr/>
      <dgm:t>
        <a:bodyPr/>
        <a:lstStyle/>
        <a:p>
          <a:r>
            <a:rPr lang="it-IT"/>
            <a:t>Per la validazione di comportamenti complessi</a:t>
          </a:r>
        </a:p>
      </dgm:t>
    </dgm:pt>
    <dgm:pt modelId="{CFD1E5EF-5CBA-1941-A4CF-3785F4A68431}" type="parTrans" cxnId="{D3B20134-8482-6643-B9BA-DA3D08229BBB}">
      <dgm:prSet/>
      <dgm:spPr/>
      <dgm:t>
        <a:bodyPr/>
        <a:lstStyle/>
        <a:p>
          <a:endParaRPr lang="it-IT"/>
        </a:p>
      </dgm:t>
    </dgm:pt>
    <dgm:pt modelId="{511D7EE1-BF63-F74B-BDBD-136D0017180A}" type="sibTrans" cxnId="{D3B20134-8482-6643-B9BA-DA3D08229BBB}">
      <dgm:prSet/>
      <dgm:spPr/>
      <dgm:t>
        <a:bodyPr/>
        <a:lstStyle/>
        <a:p>
          <a:endParaRPr lang="it-IT"/>
        </a:p>
      </dgm:t>
    </dgm:pt>
    <dgm:pt modelId="{6B1D6AB2-9242-DB47-B127-75AB83BC66F2}">
      <dgm:prSet/>
      <dgm:spPr/>
      <dgm:t>
        <a:bodyPr/>
        <a:lstStyle/>
        <a:p>
          <a:r>
            <a:rPr lang="it-IT" dirty="0"/>
            <a:t>Analisi della copertura con l'estensione Eclipse di </a:t>
          </a:r>
          <a:r>
            <a:rPr lang="it-IT" dirty="0" err="1"/>
            <a:t>JUnit</a:t>
          </a:r>
          <a:endParaRPr lang="it-IT" dirty="0"/>
        </a:p>
      </dgm:t>
    </dgm:pt>
    <dgm:pt modelId="{0E26C714-F925-C545-9CE6-1B04A8B1919D}" type="parTrans" cxnId="{5B02DC20-DA82-1540-913E-636D5E168E79}">
      <dgm:prSet/>
      <dgm:spPr/>
      <dgm:t>
        <a:bodyPr/>
        <a:lstStyle/>
        <a:p>
          <a:endParaRPr lang="it-IT"/>
        </a:p>
      </dgm:t>
    </dgm:pt>
    <dgm:pt modelId="{4C171325-CF08-CD41-B646-27246DA1EE7D}" type="sibTrans" cxnId="{5B02DC20-DA82-1540-913E-636D5E168E79}">
      <dgm:prSet/>
      <dgm:spPr/>
      <dgm:t>
        <a:bodyPr/>
        <a:lstStyle/>
        <a:p>
          <a:endParaRPr lang="it-IT"/>
        </a:p>
      </dgm:t>
    </dgm:pt>
    <dgm:pt modelId="{5C459ABE-DD61-FF45-B600-AD8D02D9EE72}" type="pres">
      <dgm:prSet presAssocID="{61BE5533-0B6D-405F-B18C-0944CED1B1E6}" presName="Name0" presStyleCnt="0">
        <dgm:presLayoutVars>
          <dgm:dir/>
          <dgm:animLvl val="lvl"/>
          <dgm:resizeHandles val="exact"/>
        </dgm:presLayoutVars>
      </dgm:prSet>
      <dgm:spPr/>
    </dgm:pt>
    <dgm:pt modelId="{C96796AE-E409-B647-B647-DB53B3C8EEE2}" type="pres">
      <dgm:prSet presAssocID="{E633F8D4-0589-F84A-96F1-7593F32440D8}" presName="composite" presStyleCnt="0"/>
      <dgm:spPr/>
    </dgm:pt>
    <dgm:pt modelId="{5DA3FD0D-8DE4-324F-8539-F3C354172E67}" type="pres">
      <dgm:prSet presAssocID="{E633F8D4-0589-F84A-96F1-7593F32440D8}" presName="parTx" presStyleLbl="alignNode1" presStyleIdx="0" presStyleCnt="3">
        <dgm:presLayoutVars>
          <dgm:chMax val="0"/>
          <dgm:chPref val="0"/>
        </dgm:presLayoutVars>
      </dgm:prSet>
      <dgm:spPr/>
    </dgm:pt>
    <dgm:pt modelId="{88581B14-3471-B146-92AE-CD57B2793021}" type="pres">
      <dgm:prSet presAssocID="{E633F8D4-0589-F84A-96F1-7593F32440D8}" presName="desTx" presStyleLbl="alignAccFollowNode1" presStyleIdx="0" presStyleCnt="3">
        <dgm:presLayoutVars/>
      </dgm:prSet>
      <dgm:spPr/>
    </dgm:pt>
    <dgm:pt modelId="{887EA576-488C-C043-9571-2AF7EED6E5C9}" type="pres">
      <dgm:prSet presAssocID="{EB5752F1-5920-8E4B-88BF-D40CB1217BD9}" presName="space" presStyleCnt="0"/>
      <dgm:spPr/>
    </dgm:pt>
    <dgm:pt modelId="{46B127DD-C8C8-8F40-A497-7C714D170072}" type="pres">
      <dgm:prSet presAssocID="{14282D9B-492A-2E4A-B263-F4FD4CEBB2F8}" presName="composite" presStyleCnt="0"/>
      <dgm:spPr/>
    </dgm:pt>
    <dgm:pt modelId="{C46A581F-8B49-1444-AA7B-5EDEFB693499}" type="pres">
      <dgm:prSet presAssocID="{14282D9B-492A-2E4A-B263-F4FD4CEBB2F8}" presName="parTx" presStyleLbl="alignNode1" presStyleIdx="1" presStyleCnt="3">
        <dgm:presLayoutVars>
          <dgm:chMax val="0"/>
          <dgm:chPref val="0"/>
        </dgm:presLayoutVars>
      </dgm:prSet>
      <dgm:spPr/>
    </dgm:pt>
    <dgm:pt modelId="{8DE601E2-60C9-EC40-BEF5-A033FB6F1472}" type="pres">
      <dgm:prSet presAssocID="{14282D9B-492A-2E4A-B263-F4FD4CEBB2F8}" presName="desTx" presStyleLbl="alignAccFollowNode1" presStyleIdx="1" presStyleCnt="3">
        <dgm:presLayoutVars/>
      </dgm:prSet>
      <dgm:spPr/>
    </dgm:pt>
    <dgm:pt modelId="{181A2FC7-C504-5A45-B75A-38E8031E8E4C}" type="pres">
      <dgm:prSet presAssocID="{37701FF0-B1A9-5945-9E08-269734AD59FB}" presName="space" presStyleCnt="0"/>
      <dgm:spPr/>
    </dgm:pt>
    <dgm:pt modelId="{847525C8-C93E-E045-9521-58748A051AE1}" type="pres">
      <dgm:prSet presAssocID="{61F8EE41-F3B3-AD40-923E-00500E8EF927}" presName="composite" presStyleCnt="0"/>
      <dgm:spPr/>
    </dgm:pt>
    <dgm:pt modelId="{EDB34459-1B6B-D04A-8252-F42920C33C96}" type="pres">
      <dgm:prSet presAssocID="{61F8EE41-F3B3-AD40-923E-00500E8EF927}" presName="parTx" presStyleLbl="alignNode1" presStyleIdx="2" presStyleCnt="3">
        <dgm:presLayoutVars>
          <dgm:chMax val="0"/>
          <dgm:chPref val="0"/>
        </dgm:presLayoutVars>
      </dgm:prSet>
      <dgm:spPr/>
    </dgm:pt>
    <dgm:pt modelId="{BF11C0EE-C0F8-6748-9270-F851FF725FB8}" type="pres">
      <dgm:prSet presAssocID="{61F8EE41-F3B3-AD40-923E-00500E8EF927}" presName="desTx" presStyleLbl="alignAccFollowNode1" presStyleIdx="2" presStyleCnt="3">
        <dgm:presLayoutVars/>
      </dgm:prSet>
      <dgm:spPr/>
    </dgm:pt>
  </dgm:ptLst>
  <dgm:cxnLst>
    <dgm:cxn modelId="{201DFE08-5493-E343-87F4-674C093613B8}" type="presOf" srcId="{BD08DDFC-1138-244E-88BB-7E60AA3197BC}" destId="{88581B14-3471-B146-92AE-CD57B2793021}" srcOrd="0" destOrd="1" presId="urn:microsoft.com/office/officeart/2016/7/layout/ChevronBlockProcess"/>
    <dgm:cxn modelId="{B9750010-7421-9941-B9CD-C50570F32FCD}" type="presOf" srcId="{6B1D6AB2-9242-DB47-B127-75AB83BC66F2}" destId="{BF11C0EE-C0F8-6748-9270-F851FF725FB8}" srcOrd="0" destOrd="0" presId="urn:microsoft.com/office/officeart/2016/7/layout/ChevronBlockProcess"/>
    <dgm:cxn modelId="{6F446315-D460-614B-80B5-01D46DD15168}" srcId="{FFEBCEFD-3960-4872-9F0D-0D07EEC08F98}" destId="{23E15395-C9C6-6842-99CC-FB90E4D8228D}" srcOrd="2" destOrd="0" parTransId="{7F11F5C1-4EEF-EF48-AF03-F74CBF8414DF}" sibTransId="{B0F587AF-A3F3-9941-80B3-AA1E2FB2AECE}"/>
    <dgm:cxn modelId="{D5722C16-CF41-CA4C-A4FB-0DFABC1C0A3F}" type="presOf" srcId="{FFEBCEFD-3960-4872-9F0D-0D07EEC08F98}" destId="{88581B14-3471-B146-92AE-CD57B2793021}" srcOrd="0" destOrd="0" presId="urn:microsoft.com/office/officeart/2016/7/layout/ChevronBlockProcess"/>
    <dgm:cxn modelId="{5BE2141E-185D-C641-8F74-826C5461BD87}" type="presOf" srcId="{94675928-EBB7-0748-9423-160EFB4B15F8}" destId="{88581B14-3471-B146-92AE-CD57B2793021}" srcOrd="0" destOrd="4" presId="urn:microsoft.com/office/officeart/2016/7/layout/ChevronBlockProcess"/>
    <dgm:cxn modelId="{8189C81F-7797-FC4C-967D-97A2A68A7D9E}" srcId="{94675928-EBB7-0748-9423-160EFB4B15F8}" destId="{32C8C84C-980B-7345-8C6E-9E397A137CD9}" srcOrd="2" destOrd="0" parTransId="{F8217A1D-7ED7-0449-8588-F7E43DC4DFEB}" sibTransId="{11FF6A13-D51E-1644-979F-82584C5699D6}"/>
    <dgm:cxn modelId="{5B02DC20-DA82-1540-913E-636D5E168E79}" srcId="{61F8EE41-F3B3-AD40-923E-00500E8EF927}" destId="{6B1D6AB2-9242-DB47-B127-75AB83BC66F2}" srcOrd="0" destOrd="0" parTransId="{0E26C714-F925-C545-9CE6-1B04A8B1919D}" sibTransId="{4C171325-CF08-CD41-B646-27246DA1EE7D}"/>
    <dgm:cxn modelId="{40DCE92A-2E54-E045-9422-47D083A58BC9}" srcId="{61BE5533-0B6D-405F-B18C-0944CED1B1E6}" destId="{E633F8D4-0589-F84A-96F1-7593F32440D8}" srcOrd="0" destOrd="0" parTransId="{75761D27-A8A1-9F42-BCDE-84E910425987}" sibTransId="{EB5752F1-5920-8E4B-88BF-D40CB1217BD9}"/>
    <dgm:cxn modelId="{04525233-67C4-D94B-BEB5-347C1CB4C351}" srcId="{61BE5533-0B6D-405F-B18C-0944CED1B1E6}" destId="{14282D9B-492A-2E4A-B263-F4FD4CEBB2F8}" srcOrd="1" destOrd="0" parTransId="{4339312F-E892-C948-85AB-8C41577F7DCC}" sibTransId="{37701FF0-B1A9-5945-9E08-269734AD59FB}"/>
    <dgm:cxn modelId="{D3B20134-8482-6643-B9BA-DA3D08229BBB}" srcId="{14282D9B-492A-2E4A-B263-F4FD4CEBB2F8}" destId="{347A2F19-84A2-4646-82DB-619173D111D4}" srcOrd="1" destOrd="0" parTransId="{CFD1E5EF-5CBA-1941-A4CF-3785F4A68431}" sibTransId="{511D7EE1-BF63-F74B-BDBD-136D0017180A}"/>
    <dgm:cxn modelId="{2D98F54B-70F5-3C4D-ADA7-7BDC743A7F83}" srcId="{94675928-EBB7-0748-9423-160EFB4B15F8}" destId="{B1CFAF3C-8A54-2A49-AD4A-C8AD6A7D831E}" srcOrd="0" destOrd="0" parTransId="{736CD7B6-A3D4-6941-A63B-4FAB1338475A}" sibTransId="{9AF52339-B948-694C-B289-D52B1CD26B9D}"/>
    <dgm:cxn modelId="{E5C5364F-C748-1F43-B04E-8B52E522DE9E}" srcId="{FFEBCEFD-3960-4872-9F0D-0D07EEC08F98}" destId="{BD08DDFC-1138-244E-88BB-7E60AA3197BC}" srcOrd="0" destOrd="0" parTransId="{C8D9A26F-2279-3148-8562-6E9C8D9EDFE1}" sibTransId="{6F9FECE0-4791-394B-B1EC-E13D796B5384}"/>
    <dgm:cxn modelId="{9822E954-9C1C-BA4F-9B90-4BAC66F05F0C}" type="presOf" srcId="{347A2F19-84A2-4646-82DB-619173D111D4}" destId="{8DE601E2-60C9-EC40-BEF5-A033FB6F1472}" srcOrd="0" destOrd="1" presId="urn:microsoft.com/office/officeart/2016/7/layout/ChevronBlockProcess"/>
    <dgm:cxn modelId="{4917626B-3B05-6244-95B8-EA8F8292B100}" srcId="{E633F8D4-0589-F84A-96F1-7593F32440D8}" destId="{94675928-EBB7-0748-9423-160EFB4B15F8}" srcOrd="1" destOrd="0" parTransId="{F7B2D395-F273-9B4B-92EB-E58D22848FEF}" sibTransId="{E9FB08F3-9EBE-1B42-B141-4B2F10B5FE2A}"/>
    <dgm:cxn modelId="{D2DEFA75-66E4-4F4C-8BFF-44FFC6C7E7F5}" type="presOf" srcId="{23E15395-C9C6-6842-99CC-FB90E4D8228D}" destId="{88581B14-3471-B146-92AE-CD57B2793021}" srcOrd="0" destOrd="3" presId="urn:microsoft.com/office/officeart/2016/7/layout/ChevronBlockProcess"/>
    <dgm:cxn modelId="{B60E9B88-2BE9-4B74-BFBB-0F46D6B8AEDE}" srcId="{E633F8D4-0589-F84A-96F1-7593F32440D8}" destId="{FFEBCEFD-3960-4872-9F0D-0D07EEC08F98}" srcOrd="0" destOrd="0" parTransId="{EC4F2645-0AFA-47CE-BA1D-226F6CFF0216}" sibTransId="{F98B0491-361F-4B8B-82F7-D6B84EB30093}"/>
    <dgm:cxn modelId="{CDAE2A8D-4F8E-7F4C-A1A7-74C8CA6E0ADD}" type="presOf" srcId="{32C8C84C-980B-7345-8C6E-9E397A137CD9}" destId="{88581B14-3471-B146-92AE-CD57B2793021}" srcOrd="0" destOrd="7" presId="urn:microsoft.com/office/officeart/2016/7/layout/ChevronBlockProcess"/>
    <dgm:cxn modelId="{6B70258F-1E90-344C-AFB3-06CD7A0C3CF6}" type="presOf" srcId="{61BE5533-0B6D-405F-B18C-0944CED1B1E6}" destId="{5C459ABE-DD61-FF45-B600-AD8D02D9EE72}" srcOrd="0" destOrd="0" presId="urn:microsoft.com/office/officeart/2016/7/layout/ChevronBlockProcess"/>
    <dgm:cxn modelId="{90A4E98F-6B54-E44F-B651-93D6AEB07FB9}" type="presOf" srcId="{995D83B0-FAAB-6C45-A140-C558AC1863B4}" destId="{88581B14-3471-B146-92AE-CD57B2793021}" srcOrd="0" destOrd="6" presId="urn:microsoft.com/office/officeart/2016/7/layout/ChevronBlockProcess"/>
    <dgm:cxn modelId="{C00D3C92-5987-4DCC-AA45-480DE3F7074C}" srcId="{14282D9B-492A-2E4A-B263-F4FD4CEBB2F8}" destId="{FAD6E683-64D2-4C37-B120-48D586217332}" srcOrd="0" destOrd="0" parTransId="{97F61C51-004C-45BB-B390-1CA34B5B2C06}" sibTransId="{FED8F07B-FAF4-4AC5-BAB6-B9ECD51EA535}"/>
    <dgm:cxn modelId="{6089C797-7831-1F4D-97FA-231465B0A983}" type="presOf" srcId="{61F8EE41-F3B3-AD40-923E-00500E8EF927}" destId="{EDB34459-1B6B-D04A-8252-F42920C33C96}" srcOrd="0" destOrd="0" presId="urn:microsoft.com/office/officeart/2016/7/layout/ChevronBlockProcess"/>
    <dgm:cxn modelId="{F4C06898-C17C-E64C-A49A-3D27382FF38A}" type="presOf" srcId="{14282D9B-492A-2E4A-B263-F4FD4CEBB2F8}" destId="{C46A581F-8B49-1444-AA7B-5EDEFB693499}" srcOrd="0" destOrd="0" presId="urn:microsoft.com/office/officeart/2016/7/layout/ChevronBlockProcess"/>
    <dgm:cxn modelId="{67186EAD-BCE2-0648-85D3-70F9D66964EB}" type="presOf" srcId="{B1CFAF3C-8A54-2A49-AD4A-C8AD6A7D831E}" destId="{88581B14-3471-B146-92AE-CD57B2793021}" srcOrd="0" destOrd="5" presId="urn:microsoft.com/office/officeart/2016/7/layout/ChevronBlockProcess"/>
    <dgm:cxn modelId="{2A8422B6-CD91-6B44-87AD-26D0B7E3A319}" type="presOf" srcId="{FAD6E683-64D2-4C37-B120-48D586217332}" destId="{8DE601E2-60C9-EC40-BEF5-A033FB6F1472}" srcOrd="0" destOrd="0" presId="urn:microsoft.com/office/officeart/2016/7/layout/ChevronBlockProcess"/>
    <dgm:cxn modelId="{63DF2BB7-66E3-9544-A217-88E7C50F431B}" srcId="{94675928-EBB7-0748-9423-160EFB4B15F8}" destId="{995D83B0-FAAB-6C45-A140-C558AC1863B4}" srcOrd="1" destOrd="0" parTransId="{12B1D4A5-E309-9648-A7A2-769D3856473B}" sibTransId="{C87CF3E0-9C50-B348-8617-5980D359F264}"/>
    <dgm:cxn modelId="{0143BBD1-8FF8-034D-BEAD-7776202F9722}" srcId="{61BE5533-0B6D-405F-B18C-0944CED1B1E6}" destId="{61F8EE41-F3B3-AD40-923E-00500E8EF927}" srcOrd="2" destOrd="0" parTransId="{3479A8E1-3DC7-E34B-AA5B-C7D10DCC1077}" sibTransId="{F1AC2BF4-087C-3745-BA5B-D6A492B265DB}"/>
    <dgm:cxn modelId="{C5D418D8-FAA0-A649-BE04-B589A4DC5226}" type="presOf" srcId="{E633F8D4-0589-F84A-96F1-7593F32440D8}" destId="{5DA3FD0D-8DE4-324F-8539-F3C354172E67}" srcOrd="0" destOrd="0" presId="urn:microsoft.com/office/officeart/2016/7/layout/ChevronBlockProcess"/>
    <dgm:cxn modelId="{7EF98BD9-700E-0148-9433-C573721B0D0C}" srcId="{FFEBCEFD-3960-4872-9F0D-0D07EEC08F98}" destId="{AE13205F-080A-B54B-A0C0-2D3890E6BC4E}" srcOrd="1" destOrd="0" parTransId="{A7E90057-B6A1-074B-87FE-A939054F30A6}" sibTransId="{D7E36399-4717-9B46-9862-2823D84125E1}"/>
    <dgm:cxn modelId="{FB4E1CEE-C0F2-E940-B931-DC9C2C50EDB2}" type="presOf" srcId="{AE13205F-080A-B54B-A0C0-2D3890E6BC4E}" destId="{88581B14-3471-B146-92AE-CD57B2793021}" srcOrd="0" destOrd="2" presId="urn:microsoft.com/office/officeart/2016/7/layout/ChevronBlockProcess"/>
    <dgm:cxn modelId="{242025DF-F6A7-CD4F-AC19-7C58244CBA6B}" type="presParOf" srcId="{5C459ABE-DD61-FF45-B600-AD8D02D9EE72}" destId="{C96796AE-E409-B647-B647-DB53B3C8EEE2}" srcOrd="0" destOrd="0" presId="urn:microsoft.com/office/officeart/2016/7/layout/ChevronBlockProcess"/>
    <dgm:cxn modelId="{CE5A730A-FF69-5F4A-96E0-AD015AAF6B63}" type="presParOf" srcId="{C96796AE-E409-B647-B647-DB53B3C8EEE2}" destId="{5DA3FD0D-8DE4-324F-8539-F3C354172E67}" srcOrd="0" destOrd="0" presId="urn:microsoft.com/office/officeart/2016/7/layout/ChevronBlockProcess"/>
    <dgm:cxn modelId="{BB681AD7-BB65-F846-92EE-276854654489}" type="presParOf" srcId="{C96796AE-E409-B647-B647-DB53B3C8EEE2}" destId="{88581B14-3471-B146-92AE-CD57B2793021}" srcOrd="1" destOrd="0" presId="urn:microsoft.com/office/officeart/2016/7/layout/ChevronBlockProcess"/>
    <dgm:cxn modelId="{17B16816-7A73-C34D-B1FC-E9E9404BFE29}" type="presParOf" srcId="{5C459ABE-DD61-FF45-B600-AD8D02D9EE72}" destId="{887EA576-488C-C043-9571-2AF7EED6E5C9}" srcOrd="1" destOrd="0" presId="urn:microsoft.com/office/officeart/2016/7/layout/ChevronBlockProcess"/>
    <dgm:cxn modelId="{D5BFA6E3-E866-2B4B-BE05-123032952100}" type="presParOf" srcId="{5C459ABE-DD61-FF45-B600-AD8D02D9EE72}" destId="{46B127DD-C8C8-8F40-A497-7C714D170072}" srcOrd="2" destOrd="0" presId="urn:microsoft.com/office/officeart/2016/7/layout/ChevronBlockProcess"/>
    <dgm:cxn modelId="{19059F2C-2079-4649-B91B-83EB8F6139D4}" type="presParOf" srcId="{46B127DD-C8C8-8F40-A497-7C714D170072}" destId="{C46A581F-8B49-1444-AA7B-5EDEFB693499}" srcOrd="0" destOrd="0" presId="urn:microsoft.com/office/officeart/2016/7/layout/ChevronBlockProcess"/>
    <dgm:cxn modelId="{ADCE3138-6079-3D44-9236-0E12750363F3}" type="presParOf" srcId="{46B127DD-C8C8-8F40-A497-7C714D170072}" destId="{8DE601E2-60C9-EC40-BEF5-A033FB6F1472}" srcOrd="1" destOrd="0" presId="urn:microsoft.com/office/officeart/2016/7/layout/ChevronBlockProcess"/>
    <dgm:cxn modelId="{F0FC0D73-3454-2440-B637-010853907819}" type="presParOf" srcId="{5C459ABE-DD61-FF45-B600-AD8D02D9EE72}" destId="{181A2FC7-C504-5A45-B75A-38E8031E8E4C}" srcOrd="3" destOrd="0" presId="urn:microsoft.com/office/officeart/2016/7/layout/ChevronBlockProcess"/>
    <dgm:cxn modelId="{71A18F90-33FA-7E46-BD2B-81646A4C0E3B}" type="presParOf" srcId="{5C459ABE-DD61-FF45-B600-AD8D02D9EE72}" destId="{847525C8-C93E-E045-9521-58748A051AE1}" srcOrd="4" destOrd="0" presId="urn:microsoft.com/office/officeart/2016/7/layout/ChevronBlockProcess"/>
    <dgm:cxn modelId="{17498A07-9298-3E4F-862D-EBB7191C142E}" type="presParOf" srcId="{847525C8-C93E-E045-9521-58748A051AE1}" destId="{EDB34459-1B6B-D04A-8252-F42920C33C96}" srcOrd="0" destOrd="0" presId="urn:microsoft.com/office/officeart/2016/7/layout/ChevronBlockProcess"/>
    <dgm:cxn modelId="{F0376F36-7283-4342-83A7-08FF7140A0B3}" type="presParOf" srcId="{847525C8-C93E-E045-9521-58748A051AE1}" destId="{BF11C0EE-C0F8-6748-9270-F851FF725FB8}" srcOrd="1" destOrd="0" presId="urn:microsoft.com/office/officeart/2016/7/layout/ChevronBlockProcess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C956EE-A8A5-47D7-80A0-976EBD07CF35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9CA9B-B3F6-4ABF-BBC1-9E27F8FCA056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40F6A-4540-499A-9027-264EF8C27B75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kern="1200" dirty="0"/>
            <a:t>L'obiettivo del progetto è fornire ai chirurghi estetici una piattaforma web intuitiva per la gestione dei pazienti e dei trattamenti estetici per digitalizzare i processi di gestione.</a:t>
          </a:r>
          <a:endParaRPr lang="en-US" sz="1500" b="0" kern="1200" dirty="0"/>
        </a:p>
      </dsp:txBody>
      <dsp:txXfrm>
        <a:off x="1437631" y="531"/>
        <a:ext cx="9077968" cy="1244702"/>
      </dsp:txXfrm>
    </dsp:sp>
    <dsp:sp modelId="{AF4936DB-A867-4B12-AA3F-FE5AE9558F43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BCFB5-1A16-4F6A-9CAA-5E27C8FA5224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BEB46-FBE4-402F-B709-5B5735414B4D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Attraverso il sistema, i medici chirurghi possono:</a:t>
          </a:r>
          <a:br>
            <a:rPr lang="it-IT" sz="1500" kern="1200" dirty="0"/>
          </a:br>
          <a:r>
            <a:rPr lang="it-IT" sz="1500" kern="1200" dirty="0"/>
            <a:t>- Gestire in modo sistematico i dati personali e sanitari dei pazienti.</a:t>
          </a:r>
          <a:br>
            <a:rPr lang="it-IT" sz="1500" kern="1200" dirty="0"/>
          </a:br>
          <a:r>
            <a:rPr lang="it-IT" sz="1500" kern="1200" dirty="0"/>
            <a:t>- Visualizzare una storia dei trattamenti estetici effettuati e i risultati ottenuti, attraverso foto delle procedure</a:t>
          </a:r>
          <a:br>
            <a:rPr lang="it-IT" sz="1500" kern="1200" dirty="0"/>
          </a:br>
          <a:r>
            <a:rPr lang="it-IT" sz="1500" kern="1200" dirty="0"/>
            <a:t>- Fornire un monitoraggio delle visite mediche.</a:t>
          </a:r>
          <a:endParaRPr lang="en-US" sz="1500" kern="1200" dirty="0"/>
        </a:p>
      </dsp:txBody>
      <dsp:txXfrm>
        <a:off x="1437631" y="1556410"/>
        <a:ext cx="9077968" cy="1244702"/>
      </dsp:txXfrm>
    </dsp:sp>
    <dsp:sp modelId="{02B9CA34-D58F-461E-A770-5C86845A9CFF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F044AA-F966-40F2-84E8-42B7A4411081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28C2D-6A41-46B3-9941-0B739A8990AE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kern="1200" dirty="0"/>
            <a:t>L'applicazione migliora l'organizzazione dei trattamenti, ottimizzando il flusso di lavoro e garantendo un migliore monitoraggio dei risultati ottenuti.</a:t>
          </a:r>
          <a:endParaRPr lang="en-US" sz="1500" b="0" kern="1200" dirty="0"/>
        </a:p>
      </dsp:txBody>
      <dsp:txXfrm>
        <a:off x="1437631" y="3112289"/>
        <a:ext cx="9077968" cy="1244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37E00-3DC6-4858-B386-3EBAD4C7DD13}">
      <dsp:nvSpPr>
        <dsp:cNvPr id="0" name=""/>
        <dsp:cNvSpPr/>
      </dsp:nvSpPr>
      <dsp:spPr>
        <a:xfrm>
          <a:off x="973190" y="548313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BD6608-139F-4215-954D-1A561601CCFF}">
      <dsp:nvSpPr>
        <dsp:cNvPr id="0" name=""/>
        <dsp:cNvSpPr/>
      </dsp:nvSpPr>
      <dsp:spPr>
        <a:xfrm>
          <a:off x="1242597" y="817720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6E7AD8-D5BE-4F82-8564-2365922AC9C7}">
      <dsp:nvSpPr>
        <dsp:cNvPr id="0" name=""/>
        <dsp:cNvSpPr/>
      </dsp:nvSpPr>
      <dsp:spPr>
        <a:xfrm>
          <a:off x="569079" y="2206203"/>
          <a:ext cx="2072362" cy="1194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1" kern="1200" dirty="0"/>
            <a:t>Gestione delle dipendenze Maven</a:t>
          </a:r>
          <a:r>
            <a:rPr lang="it-IT" sz="1100" kern="1200" dirty="0"/>
            <a:t>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Configurazione e risoluzione dei conflitti tra librerie per lo sviluppo di un sistema funzionante</a:t>
          </a:r>
          <a:endParaRPr lang="en-US" sz="1100" kern="1200" dirty="0"/>
        </a:p>
      </dsp:txBody>
      <dsp:txXfrm>
        <a:off x="569079" y="2206203"/>
        <a:ext cx="2072362" cy="1194358"/>
      </dsp:txXfrm>
    </dsp:sp>
    <dsp:sp modelId="{833188D9-98BF-4816-9F61-626840738DF6}">
      <dsp:nvSpPr>
        <dsp:cNvPr id="0" name=""/>
        <dsp:cNvSpPr/>
      </dsp:nvSpPr>
      <dsp:spPr>
        <a:xfrm>
          <a:off x="3408216" y="548313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372B5-69CA-4CC8-8846-A3C1410C27C9}">
      <dsp:nvSpPr>
        <dsp:cNvPr id="0" name=""/>
        <dsp:cNvSpPr/>
      </dsp:nvSpPr>
      <dsp:spPr>
        <a:xfrm>
          <a:off x="3677623" y="817720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1D2AA-5A0A-4C49-BE30-1E404DCFFAE2}">
      <dsp:nvSpPr>
        <dsp:cNvPr id="0" name=""/>
        <dsp:cNvSpPr/>
      </dsp:nvSpPr>
      <dsp:spPr>
        <a:xfrm>
          <a:off x="3004105" y="2206203"/>
          <a:ext cx="2072362" cy="1194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1" kern="1200" dirty="0"/>
            <a:t>Documentazione con </a:t>
          </a:r>
          <a:r>
            <a:rPr lang="it-IT" sz="1100" b="1" kern="1200" dirty="0" err="1"/>
            <a:t>Papyrus</a:t>
          </a:r>
          <a:endParaRPr lang="it-IT" sz="1100" b="1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0" kern="1200" dirty="0"/>
            <a:t>Utilizzo di </a:t>
          </a:r>
          <a:r>
            <a:rPr lang="it-IT" sz="1100" b="0" kern="1200" dirty="0" err="1"/>
            <a:t>Papyrus</a:t>
          </a:r>
          <a:br>
            <a:rPr lang="it-IT" sz="1100" b="0" kern="1200" dirty="0"/>
          </a:br>
          <a:r>
            <a:rPr lang="it-IT" sz="1100" b="0" kern="1200" dirty="0"/>
            <a:t>interfaccia poco user-friendly, bug presenti nel software, difficoltà nella realizzazione di diagrammi complessi</a:t>
          </a:r>
        </a:p>
      </dsp:txBody>
      <dsp:txXfrm>
        <a:off x="3004105" y="2206203"/>
        <a:ext cx="2072362" cy="1194358"/>
      </dsp:txXfrm>
    </dsp:sp>
    <dsp:sp modelId="{FCADB2A8-A41C-424C-B69C-CA3E13F0EB63}">
      <dsp:nvSpPr>
        <dsp:cNvPr id="0" name=""/>
        <dsp:cNvSpPr/>
      </dsp:nvSpPr>
      <dsp:spPr>
        <a:xfrm>
          <a:off x="5843242" y="548313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3C005E-513E-424C-AA4F-27593F10DC41}">
      <dsp:nvSpPr>
        <dsp:cNvPr id="0" name=""/>
        <dsp:cNvSpPr/>
      </dsp:nvSpPr>
      <dsp:spPr>
        <a:xfrm>
          <a:off x="6112649" y="817720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F6385-74D2-46B6-AA40-801C03B947FB}">
      <dsp:nvSpPr>
        <dsp:cNvPr id="0" name=""/>
        <dsp:cNvSpPr/>
      </dsp:nvSpPr>
      <dsp:spPr>
        <a:xfrm>
          <a:off x="5439131" y="2206203"/>
          <a:ext cx="2072362" cy="1194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1" kern="1200" dirty="0"/>
            <a:t>Scrittura dei casi di test con </a:t>
          </a:r>
          <a:r>
            <a:rPr lang="it-IT" sz="1100" b="1" kern="1200" dirty="0" err="1"/>
            <a:t>Junit</a:t>
          </a:r>
          <a:endParaRPr lang="it-IT" sz="1100" b="1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Approccio a uno sviluppo di tipo test-</a:t>
          </a:r>
          <a:r>
            <a:rPr lang="it-IT" sz="1100" kern="1200" dirty="0" err="1"/>
            <a:t>driven</a:t>
          </a:r>
          <a:r>
            <a:rPr lang="it-IT" sz="1100" kern="1200" dirty="0"/>
            <a:t>.</a:t>
          </a:r>
          <a:br>
            <a:rPr lang="it-IT" sz="1100" kern="1200" dirty="0"/>
          </a:br>
          <a:r>
            <a:rPr lang="it-IT" sz="1100" kern="1200" dirty="0"/>
            <a:t>Definizione di test efficaci per validare il funzionamento del sistema</a:t>
          </a:r>
          <a:endParaRPr lang="en-US" sz="1100" kern="1200" dirty="0"/>
        </a:p>
      </dsp:txBody>
      <dsp:txXfrm>
        <a:off x="5439131" y="2206203"/>
        <a:ext cx="2072362" cy="1194358"/>
      </dsp:txXfrm>
    </dsp:sp>
    <dsp:sp modelId="{2E3D8091-6A13-4E28-9810-018F08B3ECD2}">
      <dsp:nvSpPr>
        <dsp:cNvPr id="0" name=""/>
        <dsp:cNvSpPr/>
      </dsp:nvSpPr>
      <dsp:spPr>
        <a:xfrm>
          <a:off x="8278268" y="548313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1E8BE7-CF04-4301-A6F8-B2E5F5E6C617}">
      <dsp:nvSpPr>
        <dsp:cNvPr id="0" name=""/>
        <dsp:cNvSpPr/>
      </dsp:nvSpPr>
      <dsp:spPr>
        <a:xfrm>
          <a:off x="8547675" y="817720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1F143-5C79-4DE5-ABFF-10E177D14599}">
      <dsp:nvSpPr>
        <dsp:cNvPr id="0" name=""/>
        <dsp:cNvSpPr/>
      </dsp:nvSpPr>
      <dsp:spPr>
        <a:xfrm>
          <a:off x="7874157" y="2206203"/>
          <a:ext cx="2072362" cy="1194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1" kern="1200" dirty="0"/>
            <a:t>Rispetto dei requisiti e delle scadenze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0" kern="1200" dirty="0"/>
            <a:t>Rispetto della realizzazione di tutti i requisiti prefissati.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0" kern="1200" dirty="0"/>
            <a:t>Rispetto delle scadenze in concomitanza con gli altri esami</a:t>
          </a:r>
        </a:p>
      </dsp:txBody>
      <dsp:txXfrm>
        <a:off x="7874157" y="2206203"/>
        <a:ext cx="2072362" cy="11943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864AE-B8A4-A949-969E-8A7B2A428A3A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46C23-63B6-BD43-8E52-F8FAA2C57F62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Il progetto è stato sviluppato seguendo il paradigma della programmazione orientata agli oggetti. </a:t>
          </a:r>
          <a:br>
            <a:rPr lang="it-IT" sz="1800" kern="1200" dirty="0"/>
          </a:br>
          <a:endParaRPr lang="it-IT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Per la progettazione è stato adottata una metodologia Agile</a:t>
          </a:r>
          <a:br>
            <a:rPr lang="it-IT" sz="1800" kern="1200" dirty="0"/>
          </a:br>
          <a:endParaRPr lang="it-IT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Per la realizzazione della documentazione, è stato utilizzata la modellazione UML</a:t>
          </a:r>
          <a:endParaRPr lang="en-US" sz="1800" kern="1200" dirty="0"/>
        </a:p>
      </dsp:txBody>
      <dsp:txXfrm>
        <a:off x="585701" y="1066737"/>
        <a:ext cx="4337991" cy="2693452"/>
      </dsp:txXfrm>
    </dsp:sp>
    <dsp:sp modelId="{B11558EC-8281-4C48-855A-547F6D11A0C5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FE711E-3937-DD47-BC79-3DC2FC1754DC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/>
            <a:t>Linguaggi e framework utilizzati</a:t>
          </a:r>
          <a:br>
            <a:rPr lang="it-IT" sz="1800" b="1" kern="1200" dirty="0"/>
          </a:br>
          <a:endParaRPr lang="it-IT" sz="1800" b="1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 err="1"/>
            <a:t>Backend</a:t>
          </a:r>
          <a:r>
            <a:rPr lang="it-IT" sz="1800" b="1" kern="1200" dirty="0"/>
            <a:t>:</a:t>
          </a:r>
          <a:r>
            <a:rPr lang="it-IT" sz="1800" kern="1200" dirty="0"/>
            <a:t> </a:t>
          </a:r>
          <a:r>
            <a:rPr lang="it-IT" sz="1800" b="0" kern="1200" dirty="0"/>
            <a:t>Java, Spring Boot, Maven</a:t>
          </a:r>
          <a:r>
            <a:rPr lang="it-IT" sz="1800" kern="1200" dirty="0"/>
            <a:t>.</a:t>
          </a:r>
          <a:br>
            <a:rPr lang="it-IT" sz="1800" kern="1200" dirty="0"/>
          </a:br>
          <a:endParaRPr lang="it-IT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 err="1"/>
            <a:t>Frontend</a:t>
          </a:r>
          <a:r>
            <a:rPr lang="it-IT" sz="1800" b="1" kern="1200" dirty="0"/>
            <a:t>:</a:t>
          </a:r>
          <a:r>
            <a:rPr lang="it-IT" sz="1800" kern="1200" dirty="0"/>
            <a:t> </a:t>
          </a:r>
          <a:r>
            <a:rPr lang="it-IT" sz="1800" kern="1200" dirty="0" err="1"/>
            <a:t>React.js</a:t>
          </a:r>
          <a:br>
            <a:rPr lang="it-IT" sz="1800" kern="1200" dirty="0"/>
          </a:br>
          <a:endParaRPr lang="it-IT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/>
            <a:t>Database:</a:t>
          </a:r>
          <a:r>
            <a:rPr lang="it-IT" sz="1800" kern="1200" dirty="0"/>
            <a:t> H2, MySQL.</a:t>
          </a:r>
          <a:endParaRPr lang="en-US" sz="1800" kern="1200" dirty="0"/>
        </a:p>
      </dsp:txBody>
      <dsp:txXfrm>
        <a:off x="6092527" y="1066737"/>
        <a:ext cx="4337991" cy="26934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CBA07-B407-404B-BC1D-499DDA40069B}">
      <dsp:nvSpPr>
        <dsp:cNvPr id="0" name=""/>
        <dsp:cNvSpPr/>
      </dsp:nvSpPr>
      <dsp:spPr>
        <a:xfrm>
          <a:off x="0" y="1077"/>
          <a:ext cx="10515600" cy="11502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825C5-D121-4D6F-95C5-FA3E447C0EF5}">
      <dsp:nvSpPr>
        <dsp:cNvPr id="0" name=""/>
        <dsp:cNvSpPr/>
      </dsp:nvSpPr>
      <dsp:spPr>
        <a:xfrm>
          <a:off x="347945" y="259879"/>
          <a:ext cx="632628" cy="632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82874-A139-4CD4-8138-BB4B17DDB35E}">
      <dsp:nvSpPr>
        <dsp:cNvPr id="0" name=""/>
        <dsp:cNvSpPr/>
      </dsp:nvSpPr>
      <dsp:spPr>
        <a:xfrm>
          <a:off x="1328519" y="1077"/>
          <a:ext cx="9187080" cy="1150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733" tIns="121733" rIns="121733" bIns="12173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Per la gestione della configurazione è stato utilizzato principale  GitHub. Il codice è stato gestito tramite repository Git e Kanban Board integrata.</a:t>
          </a:r>
          <a:endParaRPr lang="en-US" sz="2000" kern="1200"/>
        </a:p>
      </dsp:txBody>
      <dsp:txXfrm>
        <a:off x="1328519" y="1077"/>
        <a:ext cx="9187080" cy="1150233"/>
      </dsp:txXfrm>
    </dsp:sp>
    <dsp:sp modelId="{881BDD41-A3B0-4484-BD6F-6646D566E535}">
      <dsp:nvSpPr>
        <dsp:cNvPr id="0" name=""/>
        <dsp:cNvSpPr/>
      </dsp:nvSpPr>
      <dsp:spPr>
        <a:xfrm>
          <a:off x="0" y="1438868"/>
          <a:ext cx="10515600" cy="29175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96BC2-F1D5-4605-98DD-FE93B9C94ADE}">
      <dsp:nvSpPr>
        <dsp:cNvPr id="0" name=""/>
        <dsp:cNvSpPr/>
      </dsp:nvSpPr>
      <dsp:spPr>
        <a:xfrm>
          <a:off x="347945" y="2581343"/>
          <a:ext cx="632628" cy="632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7C6D1-86CA-46E3-AB3E-93CF0373DF3B}">
      <dsp:nvSpPr>
        <dsp:cNvPr id="0" name=""/>
        <dsp:cNvSpPr/>
      </dsp:nvSpPr>
      <dsp:spPr>
        <a:xfrm>
          <a:off x="1328519" y="1673424"/>
          <a:ext cx="9187080" cy="2448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733" tIns="121733" rIns="121733" bIns="121733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Metodo di utilizzo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Ogni task del progetto è stata tracciata attraverso una </a:t>
          </a:r>
          <a:r>
            <a:rPr lang="it-IT" sz="2000" kern="1200" dirty="0" err="1"/>
            <a:t>Kanban</a:t>
          </a:r>
          <a:r>
            <a:rPr lang="it-IT" sz="2000" kern="1200" dirty="0"/>
            <a:t> Board su GitHub creando per ogni task anche un </a:t>
          </a:r>
          <a:r>
            <a:rPr lang="it-IT" sz="2000" kern="1200" dirty="0" err="1"/>
            <a:t>branch</a:t>
          </a:r>
          <a:r>
            <a:rPr lang="it-IT" sz="2000" kern="1200" dirty="0"/>
            <a:t> dedicato.</a:t>
          </a:r>
          <a:br>
            <a:rPr lang="it-IT" sz="2000" kern="1200" dirty="0"/>
          </a:br>
          <a:br>
            <a:rPr lang="it-IT" sz="2000" kern="1200" dirty="0"/>
          </a:br>
          <a:r>
            <a:rPr lang="it-IT" sz="2000" kern="1200" dirty="0"/>
            <a:t>Le </a:t>
          </a:r>
          <a:r>
            <a:rPr lang="it-IT" sz="2000" b="1" kern="1200" dirty="0"/>
            <a:t>pull </a:t>
          </a:r>
          <a:r>
            <a:rPr lang="it-IT" sz="2000" b="1" kern="1200" dirty="0" err="1"/>
            <a:t>request</a:t>
          </a:r>
          <a:r>
            <a:rPr lang="it-IT" sz="2000" kern="1200" dirty="0"/>
            <a:t> venivano utilizzate per la revisione del codice prima del merge con il </a:t>
          </a:r>
          <a:r>
            <a:rPr lang="it-IT" sz="2000" kern="1200" dirty="0" err="1"/>
            <a:t>branch</a:t>
          </a:r>
          <a:r>
            <a:rPr lang="it-IT" sz="2000" kern="1200" dirty="0"/>
            <a:t> principale.</a:t>
          </a:r>
          <a:br>
            <a:rPr lang="it-IT" sz="2000" kern="1200"/>
          </a:br>
          <a:endParaRPr lang="en-US" sz="2000" kern="1200" dirty="0"/>
        </a:p>
      </dsp:txBody>
      <dsp:txXfrm>
        <a:off x="1328519" y="1673424"/>
        <a:ext cx="9187080" cy="24484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07ED9-2FD4-ED4E-950D-345D2529A446}">
      <dsp:nvSpPr>
        <dsp:cNvPr id="0" name=""/>
        <dsp:cNvSpPr/>
      </dsp:nvSpPr>
      <dsp:spPr>
        <a:xfrm>
          <a:off x="950665" y="1322"/>
          <a:ext cx="2266912" cy="13601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/>
            <a:t>Analisi dei requisiti e progettazione</a:t>
          </a:r>
          <a:r>
            <a:rPr lang="it-IT" sz="1300" kern="1200" dirty="0"/>
            <a:t>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Definizione delle funzionalità principali e realizzazione di diagrammi UML.</a:t>
          </a:r>
          <a:endParaRPr lang="en-US" sz="1300" kern="1200" dirty="0"/>
        </a:p>
      </dsp:txBody>
      <dsp:txXfrm>
        <a:off x="990502" y="41159"/>
        <a:ext cx="2187238" cy="1280473"/>
      </dsp:txXfrm>
    </dsp:sp>
    <dsp:sp modelId="{ED95AD3D-9428-7F41-AB77-859249B6B66C}">
      <dsp:nvSpPr>
        <dsp:cNvPr id="0" name=""/>
        <dsp:cNvSpPr/>
      </dsp:nvSpPr>
      <dsp:spPr>
        <a:xfrm>
          <a:off x="3417066" y="400298"/>
          <a:ext cx="480585" cy="5621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1</a:t>
          </a:r>
        </a:p>
      </dsp:txBody>
      <dsp:txXfrm>
        <a:off x="3417066" y="512737"/>
        <a:ext cx="336410" cy="337316"/>
      </dsp:txXfrm>
    </dsp:sp>
    <dsp:sp modelId="{99BACA1B-050C-7347-A221-CB0CF9892136}">
      <dsp:nvSpPr>
        <dsp:cNvPr id="0" name=""/>
        <dsp:cNvSpPr/>
      </dsp:nvSpPr>
      <dsp:spPr>
        <a:xfrm>
          <a:off x="4124343" y="1322"/>
          <a:ext cx="2266912" cy="1360147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/>
            <a:t>Pianificazione e suddivisione del lavoro</a:t>
          </a:r>
          <a:r>
            <a:rPr lang="it-IT" sz="1300" kern="1200" dirty="0"/>
            <a:t>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Utilizzo di </a:t>
          </a:r>
          <a:r>
            <a:rPr lang="it-IT" sz="1300" b="0" kern="1200" dirty="0"/>
            <a:t>GitHub </a:t>
          </a:r>
          <a:r>
            <a:rPr lang="it-IT" sz="1300" b="0" kern="1200" dirty="0" err="1"/>
            <a:t>Kanban</a:t>
          </a:r>
          <a:r>
            <a:rPr lang="it-IT" sz="1300" b="0" kern="1200" dirty="0"/>
            <a:t> Board</a:t>
          </a:r>
          <a:r>
            <a:rPr lang="it-IT" sz="1300" kern="1200" dirty="0"/>
            <a:t> per gestire le attività in sprint brevi.</a:t>
          </a:r>
          <a:endParaRPr lang="en-US" sz="1300" kern="1200" dirty="0"/>
        </a:p>
      </dsp:txBody>
      <dsp:txXfrm>
        <a:off x="4164180" y="41159"/>
        <a:ext cx="2187238" cy="1280473"/>
      </dsp:txXfrm>
    </dsp:sp>
    <dsp:sp modelId="{BF0A42AB-7001-5D4C-AC69-3D98BBC9ED18}">
      <dsp:nvSpPr>
        <dsp:cNvPr id="0" name=""/>
        <dsp:cNvSpPr/>
      </dsp:nvSpPr>
      <dsp:spPr>
        <a:xfrm>
          <a:off x="6590744" y="400298"/>
          <a:ext cx="480585" cy="5621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2</a:t>
          </a:r>
        </a:p>
      </dsp:txBody>
      <dsp:txXfrm>
        <a:off x="6590744" y="512737"/>
        <a:ext cx="336410" cy="337316"/>
      </dsp:txXfrm>
    </dsp:sp>
    <dsp:sp modelId="{0FB9B568-8A46-A945-9767-EA3F23F138E5}">
      <dsp:nvSpPr>
        <dsp:cNvPr id="0" name=""/>
        <dsp:cNvSpPr/>
      </dsp:nvSpPr>
      <dsp:spPr>
        <a:xfrm>
          <a:off x="7298021" y="1322"/>
          <a:ext cx="2266912" cy="1360147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/>
            <a:t>Sviluppo iterativo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 Implementazione delle funzionalità con rilascio progressivo, organizzando il codice in </a:t>
          </a:r>
          <a:r>
            <a:rPr lang="it-IT" sz="1300" kern="1200" dirty="0" err="1"/>
            <a:t>branch</a:t>
          </a:r>
          <a:r>
            <a:rPr lang="it-IT" sz="1300" kern="1200" dirty="0"/>
            <a:t> separati.</a:t>
          </a:r>
          <a:endParaRPr lang="en-US" sz="1300" kern="1200" dirty="0"/>
        </a:p>
      </dsp:txBody>
      <dsp:txXfrm>
        <a:off x="7337858" y="41159"/>
        <a:ext cx="2187238" cy="1280473"/>
      </dsp:txXfrm>
    </dsp:sp>
    <dsp:sp modelId="{05777155-2679-B049-86E0-B74472FBC935}">
      <dsp:nvSpPr>
        <dsp:cNvPr id="0" name=""/>
        <dsp:cNvSpPr/>
      </dsp:nvSpPr>
      <dsp:spPr>
        <a:xfrm rot="5400000">
          <a:off x="8191185" y="1520153"/>
          <a:ext cx="480585" cy="5621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3</a:t>
          </a:r>
        </a:p>
      </dsp:txBody>
      <dsp:txXfrm rot="-5400000">
        <a:off x="8262820" y="1560958"/>
        <a:ext cx="337316" cy="336410"/>
      </dsp:txXfrm>
    </dsp:sp>
    <dsp:sp modelId="{153A0420-9902-564A-AC3B-7DDE6D5C8627}">
      <dsp:nvSpPr>
        <dsp:cNvPr id="0" name=""/>
        <dsp:cNvSpPr/>
      </dsp:nvSpPr>
      <dsp:spPr>
        <a:xfrm>
          <a:off x="7298021" y="2268235"/>
          <a:ext cx="2266912" cy="1360147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/>
            <a:t>Testing continuo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0" kern="1200" dirty="0"/>
            <a:t>Utilizzo di </a:t>
          </a:r>
          <a:r>
            <a:rPr lang="it-IT" sz="1300" b="0" kern="1200" dirty="0" err="1"/>
            <a:t>Junit</a:t>
          </a:r>
          <a:r>
            <a:rPr lang="it-IT" sz="1300" b="0" kern="1200" dirty="0"/>
            <a:t> per l’esecuzione di test</a:t>
          </a:r>
          <a:endParaRPr lang="en-US" sz="1300" b="0" kern="1200" dirty="0"/>
        </a:p>
      </dsp:txBody>
      <dsp:txXfrm>
        <a:off x="7337858" y="2308072"/>
        <a:ext cx="2187238" cy="1280473"/>
      </dsp:txXfrm>
    </dsp:sp>
    <dsp:sp modelId="{04EAE2F2-E631-A446-BAB9-F934993A3E25}">
      <dsp:nvSpPr>
        <dsp:cNvPr id="0" name=""/>
        <dsp:cNvSpPr/>
      </dsp:nvSpPr>
      <dsp:spPr>
        <a:xfrm rot="10800000">
          <a:off x="6617947" y="2667211"/>
          <a:ext cx="480585" cy="5621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4</a:t>
          </a:r>
        </a:p>
      </dsp:txBody>
      <dsp:txXfrm rot="10800000">
        <a:off x="6762122" y="2779650"/>
        <a:ext cx="336410" cy="337316"/>
      </dsp:txXfrm>
    </dsp:sp>
    <dsp:sp modelId="{34BE35B6-E199-3444-B1C4-0180FC940C1C}">
      <dsp:nvSpPr>
        <dsp:cNvPr id="0" name=""/>
        <dsp:cNvSpPr/>
      </dsp:nvSpPr>
      <dsp:spPr>
        <a:xfrm>
          <a:off x="4124343" y="2268235"/>
          <a:ext cx="2266912" cy="1360147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/>
            <a:t>Revisione e miglioramento</a:t>
          </a:r>
          <a:r>
            <a:rPr lang="it-IT" sz="1300" kern="1200" dirty="0"/>
            <a:t>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0" kern="1200" dirty="0"/>
            <a:t>Code review tramite pull </a:t>
          </a:r>
          <a:r>
            <a:rPr lang="it-IT" sz="1300" b="0" kern="1200" dirty="0" err="1"/>
            <a:t>request</a:t>
          </a:r>
          <a:endParaRPr lang="en-US" sz="1300" b="0" kern="1200" dirty="0"/>
        </a:p>
      </dsp:txBody>
      <dsp:txXfrm>
        <a:off x="4164180" y="2308072"/>
        <a:ext cx="2187238" cy="12804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C8CE5A-29AD-0D41-B85F-95BBAC247957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Must </a:t>
          </a:r>
          <a:r>
            <a:rPr lang="it-IT" sz="2300" b="1" kern="1200" dirty="0" err="1"/>
            <a:t>have</a:t>
          </a:r>
          <a:r>
            <a:rPr lang="it-IT" sz="2300" b="1" kern="1200" dirty="0"/>
            <a:t> </a:t>
          </a:r>
          <a:br>
            <a:rPr lang="it-IT" sz="2300" kern="1200" dirty="0"/>
          </a:br>
          <a:r>
            <a:rPr lang="it-IT" sz="2300" kern="1200" dirty="0"/>
            <a:t>Sistema di autenticazione, registrazione pazienti, gestione trattamenti,  gestione visite. </a:t>
          </a:r>
          <a:endParaRPr lang="en-US" sz="2300" kern="1200" dirty="0"/>
        </a:p>
      </dsp:txBody>
      <dsp:txXfrm>
        <a:off x="1748064" y="2975"/>
        <a:ext cx="3342605" cy="2005563"/>
      </dsp:txXfrm>
    </dsp:sp>
    <dsp:sp modelId="{274F3B05-A27C-0C46-9139-13053477E430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 err="1"/>
            <a:t>Should</a:t>
          </a:r>
          <a:r>
            <a:rPr lang="it-IT" sz="2300" b="1" kern="1200" dirty="0"/>
            <a:t> </a:t>
          </a:r>
          <a:r>
            <a:rPr lang="it-IT" sz="2300" b="1" kern="1200" dirty="0" err="1"/>
            <a:t>have</a:t>
          </a:r>
          <a:r>
            <a:rPr lang="it-IT" sz="2300" b="1" kern="1200" dirty="0"/>
            <a:t> </a:t>
          </a:r>
          <a:br>
            <a:rPr lang="it-IT" sz="2300" kern="1200" dirty="0"/>
          </a:br>
          <a:r>
            <a:rPr lang="it-IT" sz="2300" kern="1200" dirty="0"/>
            <a:t>Gestione caricamento foto relative ai progressi del trattamento. </a:t>
          </a:r>
          <a:endParaRPr lang="en-US" sz="2300" kern="1200" dirty="0"/>
        </a:p>
      </dsp:txBody>
      <dsp:txXfrm>
        <a:off x="5424930" y="2975"/>
        <a:ext cx="3342605" cy="2005563"/>
      </dsp:txXfrm>
    </dsp:sp>
    <dsp:sp modelId="{804369AE-9B56-2C4C-84A1-6745CF526044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 err="1"/>
            <a:t>Could</a:t>
          </a:r>
          <a:r>
            <a:rPr lang="it-IT" sz="2300" b="1" kern="1200" dirty="0"/>
            <a:t> </a:t>
          </a:r>
          <a:r>
            <a:rPr lang="it-IT" sz="2300" b="1" kern="1200" dirty="0" err="1"/>
            <a:t>have</a:t>
          </a:r>
          <a:r>
            <a:rPr lang="it-IT" sz="2300" b="1" kern="1200" dirty="0"/>
            <a:t> </a:t>
          </a:r>
          <a:br>
            <a:rPr lang="it-IT" sz="2300" kern="1200" dirty="0"/>
          </a:br>
          <a:r>
            <a:rPr lang="it-IT" sz="2300" kern="1200" dirty="0"/>
            <a:t>Interfaccia responsive,</a:t>
          </a:r>
        </a:p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Area paziente. </a:t>
          </a:r>
          <a:endParaRPr lang="en-US" sz="2300" kern="1200" dirty="0"/>
        </a:p>
      </dsp:txBody>
      <dsp:txXfrm>
        <a:off x="1748064" y="2342799"/>
        <a:ext cx="3342605" cy="2005563"/>
      </dsp:txXfrm>
    </dsp:sp>
    <dsp:sp modelId="{59C1D454-D279-5244-964C-120128477FFF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 err="1"/>
            <a:t>Won't</a:t>
          </a:r>
          <a:r>
            <a:rPr lang="it-IT" sz="2300" b="1" kern="1200" dirty="0"/>
            <a:t> </a:t>
          </a:r>
          <a:r>
            <a:rPr lang="it-IT" sz="2300" b="1" kern="1200" dirty="0" err="1"/>
            <a:t>have</a:t>
          </a:r>
          <a:r>
            <a:rPr lang="it-IT" sz="2300" b="1" kern="1200" dirty="0"/>
            <a:t> </a:t>
          </a:r>
          <a:br>
            <a:rPr lang="it-IT" sz="2300" kern="1200" dirty="0"/>
          </a:br>
          <a:r>
            <a:rPr lang="it-IT" sz="2300" kern="1200" dirty="0"/>
            <a:t>Integrazione con sistemi di terze parti</a:t>
          </a:r>
          <a:endParaRPr lang="en-US" sz="2300" kern="1200" dirty="0"/>
        </a:p>
      </dsp:txBody>
      <dsp:txXfrm>
        <a:off x="5424930" y="2342799"/>
        <a:ext cx="3342605" cy="20055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5F886-DB53-A745-88B2-8F7DF7889964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62D0F-BA56-C341-B340-95E21D079D36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kern="1200"/>
            <a:t>Modello MVC (Model-View-Controller)</a:t>
          </a:r>
          <a:br>
            <a:rPr lang="it-IT" sz="2700" kern="1200"/>
          </a:br>
          <a:r>
            <a:rPr lang="it-IT" sz="2700" kern="1200"/>
            <a:t>Permette una chiara separazione tra </a:t>
          </a:r>
          <a:r>
            <a:rPr lang="it-IT" sz="2700" b="1" kern="1200"/>
            <a:t>logica di business, interfaccia utente e gestione delle richieste</a:t>
          </a:r>
          <a:r>
            <a:rPr lang="it-IT" sz="2700" kern="1200"/>
            <a:t>.</a:t>
          </a:r>
        </a:p>
      </dsp:txBody>
      <dsp:txXfrm>
        <a:off x="696297" y="538547"/>
        <a:ext cx="4171627" cy="2590157"/>
      </dsp:txXfrm>
    </dsp:sp>
    <dsp:sp modelId="{391E3A79-5F9D-7341-9CFE-1887DEAC9893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C309F-F98F-E64E-9C9E-BCE459D6E73B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kern="1200" dirty="0"/>
            <a:t>Architettura Client-Server</a:t>
          </a:r>
          <a:br>
            <a:rPr lang="it-IT" sz="2700" kern="1200" dirty="0"/>
          </a:br>
          <a:r>
            <a:rPr lang="it-IT" sz="2700" kern="1200" dirty="0"/>
            <a:t>Il </a:t>
          </a:r>
          <a:r>
            <a:rPr lang="it-IT" sz="2700" b="1" kern="1200" dirty="0"/>
            <a:t>client </a:t>
          </a:r>
          <a:r>
            <a:rPr lang="it-IT" sz="2700" kern="1200" dirty="0"/>
            <a:t>invia richieste HTTP tramite </a:t>
          </a:r>
          <a:r>
            <a:rPr lang="it-IT" sz="2700" b="1" kern="1200" dirty="0"/>
            <a:t>API REST</a:t>
          </a:r>
          <a:r>
            <a:rPr lang="it-IT" sz="2700" kern="1200" dirty="0"/>
            <a:t>  al </a:t>
          </a:r>
          <a:r>
            <a:rPr lang="it-IT" sz="2700" b="1" kern="1200" dirty="0"/>
            <a:t>server Spring Boot</a:t>
          </a:r>
          <a:endParaRPr lang="en-US" sz="2700" kern="1200" dirty="0"/>
        </a:p>
      </dsp:txBody>
      <dsp:txXfrm>
        <a:off x="5991936" y="538547"/>
        <a:ext cx="4171627" cy="25901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30392-E0B1-2A4F-8AEE-7FEBC857919D}">
      <dsp:nvSpPr>
        <dsp:cNvPr id="0" name=""/>
        <dsp:cNvSpPr/>
      </dsp:nvSpPr>
      <dsp:spPr>
        <a:xfrm>
          <a:off x="0" y="367320"/>
          <a:ext cx="6900512" cy="289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16560" rIns="53555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u="none" kern="1200" dirty="0"/>
            <a:t>Must Have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Sistema di autenticazione</a:t>
          </a:r>
          <a:br>
            <a:rPr lang="it-IT" sz="2000" kern="1200" dirty="0"/>
          </a:br>
          <a:r>
            <a:rPr lang="it-IT" sz="2000" kern="1200" dirty="0"/>
            <a:t>Registrazione pazienti</a:t>
          </a:r>
          <a:br>
            <a:rPr lang="it-IT" sz="2000" kern="1200" dirty="0"/>
          </a:br>
          <a:r>
            <a:rPr lang="it-IT" sz="2000" kern="1200" dirty="0"/>
            <a:t>Gestione trattamenti</a:t>
          </a:r>
          <a:br>
            <a:rPr lang="it-IT" sz="2000" kern="1200" dirty="0"/>
          </a:br>
          <a:r>
            <a:rPr lang="it-IT" sz="2000" kern="1200" dirty="0"/>
            <a:t>Gestione visite. 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b="1" u="none" kern="1200" dirty="0" err="1"/>
            <a:t>Could</a:t>
          </a:r>
          <a:r>
            <a:rPr lang="it-IT" sz="2000" b="1" u="none" kern="1200" dirty="0"/>
            <a:t> </a:t>
          </a:r>
          <a:r>
            <a:rPr lang="it-IT" sz="2000" b="1" u="none" kern="1200" dirty="0" err="1"/>
            <a:t>Have</a:t>
          </a:r>
          <a:br>
            <a:rPr lang="it-IT" sz="2000" kern="1200" dirty="0"/>
          </a:br>
          <a:r>
            <a:rPr lang="it-IT" sz="2000" kern="1200" dirty="0"/>
            <a:t>Interfaccia responsive</a:t>
          </a:r>
          <a:br>
            <a:rPr lang="it-IT" sz="2000" kern="1200" dirty="0"/>
          </a:br>
          <a:r>
            <a:rPr lang="it-IT" sz="2000" kern="1200" dirty="0"/>
            <a:t>Area paziente</a:t>
          </a:r>
        </a:p>
      </dsp:txBody>
      <dsp:txXfrm>
        <a:off x="0" y="367320"/>
        <a:ext cx="6900512" cy="2898000"/>
      </dsp:txXfrm>
    </dsp:sp>
    <dsp:sp modelId="{218B049F-657E-8145-95AB-87F02B6D7DA4}">
      <dsp:nvSpPr>
        <dsp:cNvPr id="0" name=""/>
        <dsp:cNvSpPr/>
      </dsp:nvSpPr>
      <dsp:spPr>
        <a:xfrm>
          <a:off x="345025" y="72120"/>
          <a:ext cx="4830358" cy="5903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Implementati</a:t>
          </a:r>
          <a:r>
            <a:rPr lang="en-US" sz="2000" b="1" kern="1200" dirty="0"/>
            <a:t>:</a:t>
          </a:r>
          <a:endParaRPr lang="it-IT" sz="2000" kern="1200" dirty="0"/>
        </a:p>
      </dsp:txBody>
      <dsp:txXfrm>
        <a:off x="373846" y="100941"/>
        <a:ext cx="4772716" cy="532757"/>
      </dsp:txXfrm>
    </dsp:sp>
    <dsp:sp modelId="{F5E5B732-EFDF-A845-8039-58552BD005E6}">
      <dsp:nvSpPr>
        <dsp:cNvPr id="0" name=""/>
        <dsp:cNvSpPr/>
      </dsp:nvSpPr>
      <dsp:spPr>
        <a:xfrm>
          <a:off x="0" y="3668520"/>
          <a:ext cx="6900512" cy="179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16560" rIns="53555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b="1" u="none" kern="1200" dirty="0" err="1"/>
            <a:t>Should</a:t>
          </a:r>
          <a:r>
            <a:rPr lang="it-IT" sz="2000" b="1" u="none" kern="1200" dirty="0"/>
            <a:t> </a:t>
          </a:r>
          <a:r>
            <a:rPr lang="it-IT" sz="2000" b="1" u="none" kern="1200" dirty="0" err="1"/>
            <a:t>Have</a:t>
          </a:r>
          <a:endParaRPr lang="it-IT" sz="2000" b="1" u="none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Gestione caricamento foto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b="1" u="none" kern="1200" dirty="0" err="1"/>
            <a:t>Won't</a:t>
          </a:r>
          <a:r>
            <a:rPr lang="it-IT" sz="2000" b="1" u="none" kern="1200" dirty="0"/>
            <a:t> </a:t>
          </a:r>
          <a:r>
            <a:rPr lang="it-IT" sz="2000" b="1" u="none" kern="1200" dirty="0" err="1"/>
            <a:t>have</a:t>
          </a:r>
          <a:r>
            <a:rPr lang="it-IT" sz="2000" b="1" u="none" kern="1200" dirty="0"/>
            <a:t> </a:t>
          </a:r>
          <a:br>
            <a:rPr lang="it-IT" sz="2000" kern="1200" dirty="0"/>
          </a:br>
          <a:r>
            <a:rPr lang="it-IT" sz="2000" kern="1200" dirty="0"/>
            <a:t>Integrazione con sistemi di terze parti</a:t>
          </a:r>
          <a:endParaRPr lang="en-US" sz="2000" kern="1200" dirty="0"/>
        </a:p>
      </dsp:txBody>
      <dsp:txXfrm>
        <a:off x="0" y="3668520"/>
        <a:ext cx="6900512" cy="1795500"/>
      </dsp:txXfrm>
    </dsp:sp>
    <dsp:sp modelId="{1448B37B-D3B6-9C4B-8EAC-38208A01AFE6}">
      <dsp:nvSpPr>
        <dsp:cNvPr id="0" name=""/>
        <dsp:cNvSpPr/>
      </dsp:nvSpPr>
      <dsp:spPr>
        <a:xfrm>
          <a:off x="345025" y="3373320"/>
          <a:ext cx="4830358" cy="5903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Non implementati:</a:t>
          </a:r>
        </a:p>
      </dsp:txBody>
      <dsp:txXfrm>
        <a:off x="373846" y="3402141"/>
        <a:ext cx="4772716" cy="53275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3FD0D-8DE4-324F-8539-F3C354172E67}">
      <dsp:nvSpPr>
        <dsp:cNvPr id="0" name=""/>
        <dsp:cNvSpPr/>
      </dsp:nvSpPr>
      <dsp:spPr>
        <a:xfrm>
          <a:off x="8930" y="409955"/>
          <a:ext cx="3534264" cy="1060279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Junit:</a:t>
          </a:r>
          <a:endParaRPr lang="it-IT" sz="2800" kern="1200"/>
        </a:p>
      </dsp:txBody>
      <dsp:txXfrm>
        <a:off x="327014" y="409955"/>
        <a:ext cx="2898096" cy="1060279"/>
      </dsp:txXfrm>
    </dsp:sp>
    <dsp:sp modelId="{88581B14-3471-B146-92AE-CD57B2793021}">
      <dsp:nvSpPr>
        <dsp:cNvPr id="0" name=""/>
        <dsp:cNvSpPr/>
      </dsp:nvSpPr>
      <dsp:spPr>
        <a:xfrm>
          <a:off x="8930" y="1470235"/>
          <a:ext cx="3216180" cy="247114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Test automatici su:</a:t>
          </a:r>
          <a:endParaRPr lang="it-IT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/>
            <a:t>Models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/>
            <a:t>Services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/>
            <a:t>Repository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Verifiche su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900" kern="1200"/>
            <a:t>Gestione e aggiornamento dati utenti, trattamenti e visite.</a:t>
          </a:r>
          <a:endParaRPr lang="it-IT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900" kern="1200"/>
            <a:t>Validità delle immagini pre e post trattamento.</a:t>
          </a:r>
          <a:endParaRPr lang="it-IT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900" kern="1200" dirty="0"/>
            <a:t>Test connessione al database.</a:t>
          </a:r>
        </a:p>
      </dsp:txBody>
      <dsp:txXfrm>
        <a:off x="8930" y="1470235"/>
        <a:ext cx="3216180" cy="2471146"/>
      </dsp:txXfrm>
    </dsp:sp>
    <dsp:sp modelId="{C46A581F-8B49-1444-AA7B-5EDEFB693499}">
      <dsp:nvSpPr>
        <dsp:cNvPr id="0" name=""/>
        <dsp:cNvSpPr/>
      </dsp:nvSpPr>
      <dsp:spPr>
        <a:xfrm>
          <a:off x="3490667" y="409955"/>
          <a:ext cx="3534264" cy="1060279"/>
        </a:xfrm>
        <a:prstGeom prst="chevron">
          <a:avLst>
            <a:gd name="adj" fmla="val 3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/>
            <a:t>Test manuali:</a:t>
          </a:r>
        </a:p>
      </dsp:txBody>
      <dsp:txXfrm>
        <a:off x="3808751" y="409955"/>
        <a:ext cx="2898096" cy="1060279"/>
      </dsp:txXfrm>
    </dsp:sp>
    <dsp:sp modelId="{8DE601E2-60C9-EC40-BEF5-A033FB6F1472}">
      <dsp:nvSpPr>
        <dsp:cNvPr id="0" name=""/>
        <dsp:cNvSpPr/>
      </dsp:nvSpPr>
      <dsp:spPr>
        <a:xfrm>
          <a:off x="3490667" y="1470235"/>
          <a:ext cx="3216180" cy="247114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Per la validazione del frontend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Per la validazione di comportamenti complessi</a:t>
          </a:r>
        </a:p>
      </dsp:txBody>
      <dsp:txXfrm>
        <a:off x="3490667" y="1470235"/>
        <a:ext cx="3216180" cy="2471146"/>
      </dsp:txXfrm>
    </dsp:sp>
    <dsp:sp modelId="{EDB34459-1B6B-D04A-8252-F42920C33C96}">
      <dsp:nvSpPr>
        <dsp:cNvPr id="0" name=""/>
        <dsp:cNvSpPr/>
      </dsp:nvSpPr>
      <dsp:spPr>
        <a:xfrm>
          <a:off x="6972405" y="409955"/>
          <a:ext cx="3534264" cy="1060279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Coverage</a:t>
          </a:r>
        </a:p>
      </dsp:txBody>
      <dsp:txXfrm>
        <a:off x="7290489" y="409955"/>
        <a:ext cx="2898096" cy="1060279"/>
      </dsp:txXfrm>
    </dsp:sp>
    <dsp:sp modelId="{BF11C0EE-C0F8-6748-9270-F851FF725FB8}">
      <dsp:nvSpPr>
        <dsp:cNvPr id="0" name=""/>
        <dsp:cNvSpPr/>
      </dsp:nvSpPr>
      <dsp:spPr>
        <a:xfrm>
          <a:off x="6972405" y="1470235"/>
          <a:ext cx="3216180" cy="247114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Analisi della copertura con l'estensione Eclipse di </a:t>
          </a:r>
          <a:r>
            <a:rPr lang="it-IT" sz="1200" kern="1200" dirty="0" err="1"/>
            <a:t>JUnit</a:t>
          </a:r>
          <a:endParaRPr lang="it-IT" sz="1200" kern="1200" dirty="0"/>
        </a:p>
      </dsp:txBody>
      <dsp:txXfrm>
        <a:off x="6972405" y="1470235"/>
        <a:ext cx="3216180" cy="2471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BC54730-5EBA-4920-A6C4-7F8458A7F940}" type="datetime1">
              <a:rPr lang="it-IT" smtClean="0"/>
              <a:t>17/03/25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C1C34-318D-43A8-83F5-3AC8647FE75E}" type="datetime1">
              <a:rPr lang="it-IT" smtClean="0"/>
              <a:pPr/>
              <a:t>17/03/25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955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0366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7BB8A-A5B6-0BF7-5C88-C7C4ED864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97C0269-FC3D-8510-41EE-500A83E99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1A91C73-8C27-D3A8-EC72-48777C474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95EA59-CDA3-1B82-097D-1622E1C039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5125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4207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37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2584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98AD0-61F4-C056-DB7F-324A144A2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7C7ED55-86AC-7D6F-0FB6-B6C2C93FAE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C72A037-A732-5BC9-67C3-BCBA162BB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2F2F1D-089A-4CE4-D941-3ACD54E554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6725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5069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6984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4411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736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78FA3-9367-3997-13D6-161D5C0D8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E6F95A-0DB1-909F-4877-211D02DDE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B812-D02C-E804-858F-C6033BAB4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EC552-74FB-68A8-F1DB-50BFC33BB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B763B-8900-900C-E1CD-6F640B1F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72379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DD5F4-B438-F71F-C292-989EB748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DFBB3-256A-CCF9-C107-E5D97A415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FDDB-3F8E-095D-2AAC-05AA80129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4F061-5124-D9EF-ADE0-784E23E6F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6DFE8-C89A-879C-7E2F-9F169CEE5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83149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BEAECE-2302-C365-16A9-B2511F195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328BA-17EE-A346-DB19-6C061BE48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9EF6B-18F0-9409-2834-07BCB9950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C097C-788B-952B-11EF-0323517E9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D2881-771D-F7AC-3C43-D6AF2DEC3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25527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nna contenu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7" name="Segnaposto tes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1" name="Segnaposto tes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32" name="Segnaposto tes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3" name="Segnaposto tes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34" name="Segnaposto tes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13" name="Segnaposto tes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25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7" name="Segnaposto tes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8" name="Segnaposto tes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9" name="Segnaposto tes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0" name="Segnaposto tes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3" name="Segnaposto tes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4" name="Segnaposto tes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ruzione di sezio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2" name="Segnaposto tes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4" name="Segnaposto tes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6" name="Segnaposto tes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7" name="Segnaposto dat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8" name="Segnaposto piè di pagina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 di merca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Segnaposto contenut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contenut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endParaRPr lang="it-IT" noProof="0"/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o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20" name="Segnaposto tes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5" name="Segnaposto tes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6" name="Segnaposto tes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7" name="Segnaposto tes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8" name="Segnaposto tes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9" name="Segnaposto tes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1" name="Segnaposto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22" name="Segnaposto piè di pa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24" name="Segnaposto numero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tes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7" name="Segnaposto tes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9" name="Segnaposto tes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2" name="Segnaposto tes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3" name="Segnaposto tes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4" name="Segnaposto tes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5" name="Segnaposto tes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6" name="Segnaposto tes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7" name="Segnaposto tes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9" name="Segnaposto tes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0" name="Segnaposto tes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1" name="Segnaposto tes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Segnaposto dat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37" name="Segnaposto piè di pagina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38" name="Segnaposto numero diapositiva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Fai clic sull'icona per aggiungere l'elemento grafico SmartArt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2939-6CDF-3701-A515-896464B1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1B803-7CA2-77A2-66FF-DB7E2F9A2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397FD-4F10-69B9-446A-4918A16E5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7CD67-6479-55EE-DE67-89684ED6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B70DC-AD4F-EA61-7692-41407D020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02703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4" name="Segnaposto contenuto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5" name="Segnaposto contenuto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contenuto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25B5-A762-EB53-F897-59DF53228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EA8A6-5963-F9FE-1B65-79541D002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95A9D-0374-D5FB-92B4-C2D7FFBD6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9922F-C742-92AD-5A16-12AA0872C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8FE65-20BB-FBE0-B54E-C8764A4B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15359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B77B9-27D3-6ED4-5264-EA693566B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627F1-2F9A-B292-0D5E-E27E5406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5EA06-74ED-5C31-2A5F-372B3C4BA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9A62-3EF1-2625-F0C3-7E93279D5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86FD4-540E-306A-6F2B-5286DEC81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76DBA-117C-F6B0-A1B6-E1E207E8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3513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69029-E548-D864-4B47-C6A9D6D42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CC418-FB2B-FC44-5319-3BA2E686F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6A10A-E476-E502-C698-8BE7CB6C7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50D04-DA3D-6846-3FF4-F0ECA70BE2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FCD54-CF41-4987-7461-DF0870DE7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B7794-ED5A-AAE9-BB48-6A984A2E3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C2FAA1-6EEA-3F84-86B8-CF6E2CADA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582037-7CFF-7C40-2E83-E42A4C1F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39582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04CF-5265-CE08-F505-A4BE3994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0AA7FF-3997-5FC5-C974-128708F2C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CE444-963A-801A-195F-45F1A4FB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6DE96-E056-EC6E-10D1-44045295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94742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E0225F-3213-B64D-155A-491CC11C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AE588-DF15-E493-EB21-C955D039F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0BE23-C8FD-68FC-BEC7-9123D255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3214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FB36-F54B-5DF6-815E-D14DCECB2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60857-A7D8-73A2-040B-268A16DD8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408CC-65E1-8FF3-A56F-EF40780D6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90958-1DF8-C979-BAFB-2FBF6E7BC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85E42-4F01-B107-28DB-E4D53252D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57894-4EC5-EAC0-6FD8-A82D2937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4068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6DB3-4D2B-DCCA-A5F1-A222D235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CFBF5-E748-64A1-27E3-17D11FD423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44C07-7B9B-2583-BB7B-D8AD7252E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F7A75-74A6-12F3-E7D2-C265D7953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9D1E5-F676-9B1E-F125-D1FB16427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D9DD1-C8FD-DD9A-7C93-C92D8A14A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6516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7C9FD-8234-F667-A606-5F2D313F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1DD76-9C5A-909F-2AC1-B30FFF620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19A17-5861-460C-6921-7BAB60891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98177-32E5-CFFA-4954-BCC5D137E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AC519-401C-FB1B-027D-24E496E23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845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694" r:id="rId13"/>
    <p:sldLayoutId id="2147483673" r:id="rId14"/>
    <p:sldLayoutId id="2147483676" r:id="rId15"/>
    <p:sldLayoutId id="2147483699" r:id="rId16"/>
    <p:sldLayoutId id="2147483700" r:id="rId17"/>
    <p:sldLayoutId id="2147483692" r:id="rId18"/>
    <p:sldLayoutId id="2147483681" r:id="rId19"/>
    <p:sldLayoutId id="2147483696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1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2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 descr="Immagine che contiene cerchio, schermata, logo, Carattere&#10;&#10;Il contenuto generato dall'IA potrebbe non essere corretto.">
            <a:extLst>
              <a:ext uri="{FF2B5EF4-FFF2-40B4-BE49-F238E27FC236}">
                <a16:creationId xmlns:a16="http://schemas.microsoft.com/office/drawing/2014/main" id="{33C9ABA6-3FA3-6AF0-0BF2-EEB2076E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226" r="9089" b="1785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rtlCol="0" anchor="b">
            <a:normAutofit/>
          </a:bodyPr>
          <a:lstStyle/>
          <a:p>
            <a:pPr algn="l" rtl="0"/>
            <a:r>
              <a:rPr lang="it-IT" sz="4800" b="1"/>
              <a:t>Progetto ingegneria del software</a:t>
            </a:r>
            <a:br>
              <a:rPr lang="it-IT" sz="4800"/>
            </a:br>
            <a:r>
              <a:rPr lang="it-IT" sz="4800" i="1"/>
              <a:t>Aesthetic Track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rtlCol="0">
            <a:normAutofit/>
          </a:bodyPr>
          <a:lstStyle/>
          <a:p>
            <a:pPr algn="l" rtl="0"/>
            <a:r>
              <a:rPr lang="it-IT" sz="2000"/>
              <a:t>Matteo Nicoli</a:t>
            </a:r>
            <a:endParaRPr lang="it-IT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0DF12D-61DE-1B4C-5DA9-A2CBC525A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27124"/>
          </a:xfrm>
        </p:spPr>
        <p:txBody>
          <a:bodyPr anchor="t">
            <a:normAutofit/>
          </a:bodyPr>
          <a:lstStyle/>
          <a:p>
            <a:r>
              <a:rPr lang="it-IT" sz="3600" dirty="0">
                <a:solidFill>
                  <a:schemeClr val="bg1"/>
                </a:solidFill>
              </a:rPr>
              <a:t>Design Pattern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9053F7-1B08-F922-53FC-CB6585F1F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1028700"/>
            <a:ext cx="6319108" cy="2289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err="1"/>
              <a:t>Facade</a:t>
            </a:r>
            <a:endParaRPr lang="it-IT" sz="2000" dirty="0"/>
          </a:p>
          <a:p>
            <a:pPr marL="0" indent="0">
              <a:buNone/>
            </a:pPr>
            <a:r>
              <a:rPr lang="it-IT" sz="2000" b="0" i="0" dirty="0">
                <a:effectLst/>
                <a:latin typeface="-apple-system"/>
              </a:rPr>
              <a:t>I controller agiscono da </a:t>
            </a:r>
            <a:r>
              <a:rPr lang="it-IT" sz="2000" b="0" i="0" dirty="0" err="1">
                <a:effectLst/>
                <a:latin typeface="-apple-system"/>
              </a:rPr>
              <a:t>facade</a:t>
            </a:r>
            <a:r>
              <a:rPr lang="it-IT" sz="2000" b="0" i="0" dirty="0">
                <a:effectLst/>
                <a:latin typeface="-apple-system"/>
              </a:rPr>
              <a:t> nascondendo la complessità del sistema sottostante.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51249B-B9F9-6FF0-1E91-41EBF3AB4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8993" y="3539612"/>
            <a:ext cx="6188334" cy="2289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Adapter</a:t>
            </a:r>
          </a:p>
          <a:p>
            <a:pPr marL="0" indent="0">
              <a:buNone/>
            </a:pPr>
            <a:r>
              <a:rPr lang="it-IT" sz="2000" dirty="0">
                <a:latin typeface="-apple-system"/>
              </a:rPr>
              <a:t>Implementato in </a:t>
            </a:r>
            <a:r>
              <a:rPr lang="it-IT" sz="2000" dirty="0" err="1">
                <a:latin typeface="-apple-system"/>
              </a:rPr>
              <a:t>UserService</a:t>
            </a:r>
            <a:r>
              <a:rPr lang="it-IT" sz="2000" dirty="0">
                <a:latin typeface="-apple-system"/>
              </a:rPr>
              <a:t> per implementare la classe di Spring Security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4E19D8-F041-5DA9-EB23-1B9875EF4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9461" y="6080241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>
            <a:normAutofit/>
          </a:bodyPr>
          <a:lstStyle/>
          <a:p>
            <a:pPr algn="ctr" rtl="0">
              <a:spcAft>
                <a:spcPts val="600"/>
              </a:spcAft>
            </a:pPr>
            <a:fld id="{B5CEABB6-07DC-46E8-9B57-56EC44A396E5}" type="slidenum">
              <a:rPr lang="it-IT" noProof="0">
                <a:solidFill>
                  <a:srgbClr val="FFFFFF"/>
                </a:solidFill>
              </a:rPr>
              <a:pPr algn="ctr" rtl="0">
                <a:spcAft>
                  <a:spcPts val="600"/>
                </a:spcAft>
              </a:pPr>
              <a:t>10</a:t>
            </a:fld>
            <a:endParaRPr lang="it-IT" noProof="0">
              <a:solidFill>
                <a:srgbClr val="FFFFFF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499907F-9BA3-F31F-846D-1BB50A91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003" y="2220738"/>
            <a:ext cx="4363670" cy="106793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E3E45F3-060A-6CBC-E5CB-F03BFCD206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115"/>
          <a:stretch/>
        </p:blipFill>
        <p:spPr>
          <a:xfrm>
            <a:off x="5226003" y="4684455"/>
            <a:ext cx="5537200" cy="54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4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121DD6-35B5-2EF7-D63F-72326CC87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0CB3EB-17B8-7BA7-F8BC-A1D6A89A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diagramma, testo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29621B76-0EA9-5802-58C3-4F92ACA63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99986"/>
            <a:ext cx="7214616" cy="52305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A637F-F83B-4237-C6E3-54F4D314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noProof="0"/>
              <a:pPr>
                <a:spcAft>
                  <a:spcPts val="600"/>
                </a:spcAft>
              </a:pPr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4744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7800B-90D1-8C4B-56B7-FA1626BB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 Diagram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egnaposto contenuto 8" descr="Immagine che contiene testo, diagramma, Parallelo, linea&#10;&#10;Il contenuto generato dall'IA potrebbe non essere corretto.">
            <a:extLst>
              <a:ext uri="{FF2B5EF4-FFF2-40B4-BE49-F238E27FC236}">
                <a16:creationId xmlns:a16="http://schemas.microsoft.com/office/drawing/2014/main" id="{41DBCD5E-BF0A-D8FE-72D3-8E84B4F69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863115"/>
            <a:ext cx="7214616" cy="51043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5F90B-A703-3979-44A8-9125B7AA3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136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A0A6FA-C0AB-14CE-A8C3-0F100BE04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2E94B-F1E0-0013-4314-BD8B30EB3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 Machine Diagram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Immagine 9" descr="Immagine che contiene diagramma, Piano, Disegno tecnico, linea&#10;&#10;Il contenuto generato dall'IA potrebbe non essere corretto.">
            <a:extLst>
              <a:ext uri="{FF2B5EF4-FFF2-40B4-BE49-F238E27FC236}">
                <a16:creationId xmlns:a16="http://schemas.microsoft.com/office/drawing/2014/main" id="{62A008C4-EE16-D001-351E-2A6427A8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79" y="2091095"/>
            <a:ext cx="8997306" cy="42062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E2C15-5278-3B4F-6CD1-C406C8F5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57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D2DBC-C40B-D65A-FB19-C11C051C0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15B29-7018-61D3-5559-426B5AA12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linea, diagramma, Parallelo, testo&#10;&#10;Il contenuto generato dall'IA potrebbe non essere corretto.">
            <a:extLst>
              <a:ext uri="{FF2B5EF4-FFF2-40B4-BE49-F238E27FC236}">
                <a16:creationId xmlns:a16="http://schemas.microsoft.com/office/drawing/2014/main" id="{37CBBA86-3798-87EF-4F58-51A582C5E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51" y="2633472"/>
            <a:ext cx="9692850" cy="358635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64C16-F0E2-85B8-AAD1-ECCC8D43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noProof="0"/>
              <a:pPr>
                <a:spcAft>
                  <a:spcPts val="600"/>
                </a:spcAft>
              </a:pPr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86718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1E18C9-EF30-0D5F-2551-DCC61DB4E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DF06A-F191-DC9F-0864-166956D16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b="1" dirty="0"/>
              <a:t>Communication </a:t>
            </a:r>
            <a:br>
              <a:rPr lang="en-US" sz="3100" b="1" dirty="0"/>
            </a:br>
            <a:r>
              <a:rPr lang="en-US" sz="3100" b="1" dirty="0"/>
              <a:t>&amp; </a:t>
            </a:r>
            <a:br>
              <a:rPr lang="en-US" sz="3100" b="1" dirty="0"/>
            </a:br>
            <a:r>
              <a:rPr lang="en-US" sz="3100" b="1" dirty="0"/>
              <a:t>Sequence Diagram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diagramma, Parallelo, Rettangolo&#10;&#10;Il contenuto generato dall'IA potrebbe non essere corretto.">
            <a:extLst>
              <a:ext uri="{FF2B5EF4-FFF2-40B4-BE49-F238E27FC236}">
                <a16:creationId xmlns:a16="http://schemas.microsoft.com/office/drawing/2014/main" id="{F66D52AC-2C4C-F678-F859-1B2DF0594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53" y="2642616"/>
            <a:ext cx="4493189" cy="3605784"/>
          </a:xfrm>
          <a:prstGeom prst="rect">
            <a:avLst/>
          </a:prstGeom>
        </p:spPr>
      </p:pic>
      <p:pic>
        <p:nvPicPr>
          <p:cNvPr id="8" name="Immagine 7" descr="Immagine che contiene diagramma, testo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15C58D1E-2521-3BC7-1597-A6A8D5D2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953" b="43832"/>
          <a:stretch/>
        </p:blipFill>
        <p:spPr>
          <a:xfrm>
            <a:off x="6254496" y="3180169"/>
            <a:ext cx="5614416" cy="25306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F50F1-3FF9-0C07-C9B2-9B00B16DE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noProof="0"/>
              <a:pPr>
                <a:spcAft>
                  <a:spcPts val="600"/>
                </a:spcAft>
              </a:pPr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41643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Implementazione</a:t>
            </a:r>
          </a:p>
        </p:txBody>
      </p:sp>
      <p:sp>
        <p:nvSpPr>
          <p:cNvPr id="105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b="1" smtClean="0"/>
              <a:pPr>
                <a:spcAft>
                  <a:spcPts val="600"/>
                </a:spcAft>
              </a:pPr>
              <a:t>16</a:t>
            </a:fld>
            <a:endParaRPr lang="en-US" b="1"/>
          </a:p>
        </p:txBody>
      </p:sp>
      <p:graphicFrame>
        <p:nvGraphicFramePr>
          <p:cNvPr id="84" name="Content Placeholder 3">
            <a:extLst>
              <a:ext uri="{FF2B5EF4-FFF2-40B4-BE49-F238E27FC236}">
                <a16:creationId xmlns:a16="http://schemas.microsoft.com/office/drawing/2014/main" id="{1D024884-1BB2-EAA8-EE4D-F90DCBD342E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8332707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8347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D5B95-C2FD-49A7-A3A3-0A0C25450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0E9EA27-50CC-2C8A-52B6-F4F4BFC5A4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l="2389" r="34055"/>
          <a:stretch/>
        </p:blipFill>
        <p:spPr>
          <a:xfrm rot="10800000" flipH="1" flipV="1"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D4CAC9D-D0F3-FCD0-5427-E2D3F2F61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Testing</a:t>
            </a:r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2F16FAB5-B50E-4B87-A72A-207E1658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graphicFrame>
        <p:nvGraphicFramePr>
          <p:cNvPr id="84" name="Content Placeholder 3">
            <a:extLst>
              <a:ext uri="{FF2B5EF4-FFF2-40B4-BE49-F238E27FC236}">
                <a16:creationId xmlns:a16="http://schemas.microsoft.com/office/drawing/2014/main" id="{12699EDD-7400-BBC2-D6DB-770A9FB24A8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083078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00799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1">
            <a:extLst>
              <a:ext uri="{FF2B5EF4-FFF2-40B4-BE49-F238E27FC236}">
                <a16:creationId xmlns:a16="http://schemas.microsoft.com/office/drawing/2014/main" id="{6570CC06-DB21-401C-BCF8-AAC5FF550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A85A7-2359-50AF-B2C8-F8FBFA3E2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3566160" cy="35803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DEMO</a:t>
            </a:r>
          </a:p>
        </p:txBody>
      </p:sp>
      <p:pic>
        <p:nvPicPr>
          <p:cNvPr id="11" name="Immagine 10" descr="Immagine che contiene testo, uomo, Viso umano, schermata&#10;&#10;Il contenuto generato dall'IA potrebbe non essere corretto.">
            <a:extLst>
              <a:ext uri="{FF2B5EF4-FFF2-40B4-BE49-F238E27FC236}">
                <a16:creationId xmlns:a16="http://schemas.microsoft.com/office/drawing/2014/main" id="{979086DF-821F-C446-DBDB-F2958301C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420" y="640080"/>
            <a:ext cx="1932218" cy="3419856"/>
          </a:xfrm>
          <a:prstGeom prst="rect">
            <a:avLst/>
          </a:prstGeom>
        </p:spPr>
      </p:pic>
      <p:pic>
        <p:nvPicPr>
          <p:cNvPr id="9" name="Immagine 8" descr="Immagine che contiene schermata, testo&#10;&#10;Il contenuto generato dall'IA potrebbe non essere corretto.">
            <a:extLst>
              <a:ext uri="{FF2B5EF4-FFF2-40B4-BE49-F238E27FC236}">
                <a16:creationId xmlns:a16="http://schemas.microsoft.com/office/drawing/2014/main" id="{3532AF1D-C5D9-F91D-8CE8-FD9A8DA6FD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2" t="3934" r="2524" b="42198"/>
          <a:stretch/>
        </p:blipFill>
        <p:spPr>
          <a:xfrm>
            <a:off x="8287181" y="1760252"/>
            <a:ext cx="3438144" cy="1179511"/>
          </a:xfrm>
          <a:prstGeom prst="rect">
            <a:avLst/>
          </a:prstGeom>
        </p:spPr>
      </p:pic>
      <p:sp>
        <p:nvSpPr>
          <p:cNvPr id="37" name="sketch line">
            <a:extLst>
              <a:ext uri="{FF2B5EF4-FFF2-40B4-BE49-F238E27FC236}">
                <a16:creationId xmlns:a16="http://schemas.microsoft.com/office/drawing/2014/main" id="{15B998FC-4B98-4A07-B159-9E629180A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4409267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 descr="Immagine che contiene schermata, testo, Viso umano, Sito Web&#10;&#10;Il contenuto generato dall'IA potrebbe non essere corretto.">
            <a:extLst>
              <a:ext uri="{FF2B5EF4-FFF2-40B4-BE49-F238E27FC236}">
                <a16:creationId xmlns:a16="http://schemas.microsoft.com/office/drawing/2014/main" id="{58EB53F7-A346-7DA6-1910-0CFE2CE83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37" y="4292823"/>
            <a:ext cx="3300984" cy="1856802"/>
          </a:xfrm>
          <a:prstGeom prst="rect">
            <a:avLst/>
          </a:prstGeom>
        </p:spPr>
      </p:pic>
      <p:pic>
        <p:nvPicPr>
          <p:cNvPr id="15" name="Immagine 14" descr="Immagine che contiene testo, Viso umano, persona, schermata&#10;&#10;Il contenuto generato dall'IA potrebbe non essere corretto.">
            <a:extLst>
              <a:ext uri="{FF2B5EF4-FFF2-40B4-BE49-F238E27FC236}">
                <a16:creationId xmlns:a16="http://schemas.microsoft.com/office/drawing/2014/main" id="{B388F7A5-F6A1-D3A3-DC18-80E2A5F0F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180" y="4731289"/>
            <a:ext cx="3438143" cy="9798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879AD-ECAF-DDDE-26DC-9DD0D10F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noProof="0" smtClean="0"/>
              <a:pPr>
                <a:spcAft>
                  <a:spcPts val="600"/>
                </a:spcAft>
              </a:pPr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6876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rtlCol="0" anchor="b">
            <a:normAutofit/>
          </a:bodyPr>
          <a:lstStyle/>
          <a:p>
            <a:pPr rtl="0"/>
            <a:r>
              <a:rPr lang="it-IT" b="1"/>
              <a:t>Obiettivo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54" y="6356350"/>
            <a:ext cx="2477498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b="1">
                <a:solidFill>
                  <a:schemeClr val="tx1">
                    <a:lumMod val="50000"/>
                    <a:lumOff val="50000"/>
                  </a:schemeClr>
                </a:solidFill>
              </a:rPr>
              <a:pPr rtl="0">
                <a:spcAft>
                  <a:spcPts val="600"/>
                </a:spcAft>
              </a:pPr>
              <a:t>2</a:t>
            </a:fld>
            <a:endParaRPr lang="it-IT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5" name="Content Placeholder 3">
            <a:extLst>
              <a:ext uri="{FF2B5EF4-FFF2-40B4-BE49-F238E27FC236}">
                <a16:creationId xmlns:a16="http://schemas.microsoft.com/office/drawing/2014/main" id="{E6ED7B95-82C5-7B51-B31E-6C92037AEF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53872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076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it-IT" sz="5400" b="1"/>
              <a:t>Difficoltà incontrate</a:t>
            </a:r>
          </a:p>
        </p:txBody>
      </p:sp>
      <p:sp>
        <p:nvSpPr>
          <p:cNvPr id="90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b="1" smtClean="0"/>
              <a:pPr rtl="0">
                <a:spcAft>
                  <a:spcPts val="600"/>
                </a:spcAft>
              </a:pPr>
              <a:t>3</a:t>
            </a:fld>
            <a:endParaRPr lang="it-IT" b="1"/>
          </a:p>
        </p:txBody>
      </p:sp>
      <p:graphicFrame>
        <p:nvGraphicFramePr>
          <p:cNvPr id="84" name="Content Placeholder 3">
            <a:extLst>
              <a:ext uri="{FF2B5EF4-FFF2-40B4-BE49-F238E27FC236}">
                <a16:creationId xmlns:a16="http://schemas.microsoft.com/office/drawing/2014/main" id="{9DDB3F28-6819-B681-BE2C-44AB9C0A2B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9594095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9612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rtlCol="0">
            <a:normAutofit/>
          </a:bodyPr>
          <a:lstStyle/>
          <a:p>
            <a:pPr algn="ctr" rtl="0"/>
            <a:r>
              <a:rPr lang="it-IT" sz="3600" b="1" dirty="0"/>
              <a:t>Paradigma di programmazione/modellazione utilizzato e tools</a:t>
            </a:r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b="1" smtClean="0"/>
              <a:pPr rtl="0">
                <a:spcAft>
                  <a:spcPts val="600"/>
                </a:spcAft>
              </a:pPr>
              <a:t>4</a:t>
            </a:fld>
            <a:endParaRPr lang="it-IT" b="1"/>
          </a:p>
        </p:txBody>
      </p:sp>
      <p:graphicFrame>
        <p:nvGraphicFramePr>
          <p:cNvPr id="98" name="Content Placeholder 5">
            <a:extLst>
              <a:ext uri="{FF2B5EF4-FFF2-40B4-BE49-F238E27FC236}">
                <a16:creationId xmlns:a16="http://schemas.microsoft.com/office/drawing/2014/main" id="{6C1B64EA-20F6-15D1-C8FE-87C19315F9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40901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600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F690A6-4809-3C1E-35CE-1AC4B0C87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EBFEFF-AC3A-9664-B334-3FD8BA647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Tools utilizzati</a:t>
            </a:r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ED8447D1-6401-0C69-E952-1E5F8F77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671" y="392350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B5CEABB6-07DC-46E8-9B57-56EC44A396E5}" type="slidenum">
              <a:rPr lang="en-US" sz="1500" b="1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5</a:t>
            </a:fld>
            <a:endParaRPr lang="en-US" sz="1500" b="1">
              <a:solidFill>
                <a:srgbClr val="FFFFFF"/>
              </a:solidFill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Freeform: Shape 88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: Shape 90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: Shape 92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3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magine 7" descr="Immagine che contiene Elementi grafici, Carattere, schermata, grafica&#10;&#10;Il contenuto generato dall'IA potrebbe non essere corretto.">
            <a:extLst>
              <a:ext uri="{FF2B5EF4-FFF2-40B4-BE49-F238E27FC236}">
                <a16:creationId xmlns:a16="http://schemas.microsoft.com/office/drawing/2014/main" id="{F9BE4D3D-3F23-C5AD-9248-B01724AF2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86" y="680430"/>
            <a:ext cx="2410097" cy="566372"/>
          </a:xfrm>
          <a:prstGeom prst="rect">
            <a:avLst/>
          </a:prstGeom>
        </p:spPr>
      </p:pic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5559" y="72590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magine 14" descr="Immagine che contiene simbolo, Blu elettrico, log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17D8D61E-CE8C-B8CE-D2FA-365325BB2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789" y="1460165"/>
            <a:ext cx="1939835" cy="1454876"/>
          </a:xfrm>
          <a:prstGeom prst="rect">
            <a:avLst/>
          </a:prstGeom>
        </p:spPr>
      </p:pic>
      <p:pic>
        <p:nvPicPr>
          <p:cNvPr id="11" name="Immagine 10" descr="Immagine che contiene clipart, Elementi grafici, grafica, design&#10;&#10;Il contenuto generato dall'IA potrebbe non essere corretto.">
            <a:extLst>
              <a:ext uri="{FF2B5EF4-FFF2-40B4-BE49-F238E27FC236}">
                <a16:creationId xmlns:a16="http://schemas.microsoft.com/office/drawing/2014/main" id="{502653C3-AC17-0109-F319-DDDF1E9C9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43" y="3726460"/>
            <a:ext cx="2329136" cy="2329136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Elementi grafici, grafica, Carattere, simbolo&#10;&#10;Il contenuto generato dall'IA potrebbe non essere corretto.">
            <a:extLst>
              <a:ext uri="{FF2B5EF4-FFF2-40B4-BE49-F238E27FC236}">
                <a16:creationId xmlns:a16="http://schemas.microsoft.com/office/drawing/2014/main" id="{72F70A16-60DC-45FB-5ACF-4017A0109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829800" y="368428"/>
            <a:ext cx="1952160" cy="1952160"/>
          </a:xfrm>
          <a:prstGeom prst="rect">
            <a:avLst/>
          </a:prstGeom>
        </p:spPr>
      </p:pic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magine 12" descr="Immagine che contiene Carattere, logo, Elementi grafici, bianco&#10;&#10;Il contenuto generato dall'IA potrebbe non essere corretto.">
            <a:extLst>
              <a:ext uri="{FF2B5EF4-FFF2-40B4-BE49-F238E27FC236}">
                <a16:creationId xmlns:a16="http://schemas.microsoft.com/office/drawing/2014/main" id="{097EDCB0-0CBC-D911-E213-02E8C6883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582" y="5118232"/>
            <a:ext cx="2135777" cy="120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36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13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rtlCol="0" anchor="b">
            <a:normAutofit/>
          </a:bodyPr>
          <a:lstStyle/>
          <a:p>
            <a:pPr rtl="0"/>
            <a:r>
              <a:rPr lang="it-IT" b="1"/>
              <a:t>Software configuration management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54" y="6356350"/>
            <a:ext cx="2477498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rtl="0">
                <a:spcAft>
                  <a:spcPts val="600"/>
                </a:spcAft>
              </a:pPr>
              <a:t>6</a:t>
            </a:fld>
            <a:endParaRPr lang="it-IT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27" name="Content Placeholder 3">
            <a:extLst>
              <a:ext uri="{FF2B5EF4-FFF2-40B4-BE49-F238E27FC236}">
                <a16:creationId xmlns:a16="http://schemas.microsoft.com/office/drawing/2014/main" id="{0FA16BF7-863D-171B-4013-77D3DAB1B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280967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699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 descr="Immagine che contiene blu, Policromia, schermata, grafica vettoriale&#10;&#10;Il contenuto generato dall'IA potrebbe non essere corretto.">
            <a:extLst>
              <a:ext uri="{FF2B5EF4-FFF2-40B4-BE49-F238E27FC236}">
                <a16:creationId xmlns:a16="http://schemas.microsoft.com/office/drawing/2014/main" id="{AE71E54C-9EA0-44B9-80F4-942353CB7C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6953" b="367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b="1"/>
              <a:t>Software life </a:t>
            </a:r>
            <a:r>
              <a:rPr lang="it-IT" b="1" err="1"/>
              <a:t>cycle</a:t>
            </a:r>
            <a:endParaRPr lang="it-IT" b="1"/>
          </a:p>
        </p:txBody>
      </p:sp>
      <p:graphicFrame>
        <p:nvGraphicFramePr>
          <p:cNvPr id="84" name="Content Placeholder 4">
            <a:extLst>
              <a:ext uri="{FF2B5EF4-FFF2-40B4-BE49-F238E27FC236}">
                <a16:creationId xmlns:a16="http://schemas.microsoft.com/office/drawing/2014/main" id="{F8F04C4C-1692-C5F8-5009-B8345C3E6D2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62938273"/>
              </p:ext>
            </p:extLst>
          </p:nvPr>
        </p:nvGraphicFramePr>
        <p:xfrm>
          <a:off x="838200" y="2547257"/>
          <a:ext cx="10515600" cy="3629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B8EA8D-D002-B12E-2FA2-88AC875FF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630134"/>
            <a:ext cx="10515600" cy="8239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modello di sviluppo utilizzato è stato un modello </a:t>
            </a:r>
            <a:r>
              <a:rPr lang="it-IT" b="1" dirty="0"/>
              <a:t>Agile con approccio iterativo, </a:t>
            </a:r>
            <a:r>
              <a:rPr lang="it-IT" dirty="0"/>
              <a:t>combinando metodologie </a:t>
            </a:r>
            <a:r>
              <a:rPr lang="it-IT" b="1" dirty="0" err="1"/>
              <a:t>Scrum</a:t>
            </a:r>
            <a:r>
              <a:rPr lang="it-IT" b="1" dirty="0"/>
              <a:t>.</a:t>
            </a:r>
            <a:endParaRPr lang="it-IT" dirty="0"/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b="1" smtClean="0"/>
              <a:pPr rtl="0">
                <a:spcAft>
                  <a:spcPts val="600"/>
                </a:spcAft>
              </a:pPr>
              <a:t>7</a:t>
            </a:fld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93082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3CE86FC3-B97A-CB8F-F370-9F8E1358AD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it-IT" b="1" dirty="0"/>
              <a:t>Requisiti</a:t>
            </a:r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b="1" smtClean="0"/>
              <a:pPr rtl="0">
                <a:spcAft>
                  <a:spcPts val="600"/>
                </a:spcAft>
              </a:pPr>
              <a:t>8</a:t>
            </a:fld>
            <a:endParaRPr lang="it-IT" b="1"/>
          </a:p>
        </p:txBody>
      </p:sp>
      <p:graphicFrame>
        <p:nvGraphicFramePr>
          <p:cNvPr id="84" name="Content Placeholder 4">
            <a:extLst>
              <a:ext uri="{FF2B5EF4-FFF2-40B4-BE49-F238E27FC236}">
                <a16:creationId xmlns:a16="http://schemas.microsoft.com/office/drawing/2014/main" id="{80A4D1D2-3D16-C0B7-2EF6-ADE07EC3D7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55095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81940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Architettura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b="1" smtClean="0"/>
              <a:pPr>
                <a:spcAft>
                  <a:spcPts val="600"/>
                </a:spcAft>
              </a:pPr>
              <a:t>9</a:t>
            </a:fld>
            <a:endParaRPr lang="en-US" b="1"/>
          </a:p>
        </p:txBody>
      </p:sp>
      <p:graphicFrame>
        <p:nvGraphicFramePr>
          <p:cNvPr id="95" name="Segnaposto contenuto 4">
            <a:extLst>
              <a:ext uri="{FF2B5EF4-FFF2-40B4-BE49-F238E27FC236}">
                <a16:creationId xmlns:a16="http://schemas.microsoft.com/office/drawing/2014/main" id="{7C380EA3-E480-6728-10D1-1C891E380B8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66214475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201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81430E6-033D-F94F-8594-D73E9C27FC59}">
  <we:reference id="wa200005566" version="3.0.0.2" store="it-IT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BE48A2B77EEF4CB4FF24FD0340C2FE" ma:contentTypeVersion="8" ma:contentTypeDescription="Create a new document." ma:contentTypeScope="" ma:versionID="cb6e8591a2a2f4ddb8dfb974104dcf18">
  <xsd:schema xmlns:xsd="http://www.w3.org/2001/XMLSchema" xmlns:xs="http://www.w3.org/2001/XMLSchema" xmlns:p="http://schemas.microsoft.com/office/2006/metadata/properties" xmlns:ns2="fcab9357-b746-4231-ac20-22bc1da5f33b" targetNamespace="http://schemas.microsoft.com/office/2006/metadata/properties" ma:root="true" ma:fieldsID="0a560b8fb34b785fa30925c54e88109f" ns2:_="">
    <xsd:import namespace="fcab9357-b746-4231-ac20-22bc1da5f3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ab9357-b746-4231-ac20-22bc1da5f3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BC4FCE4-10B3-4AE0-ACB5-B1011C53C9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ab9357-b746-4231-ac20-22bc1da5f3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2888</TotalTime>
  <Words>697</Words>
  <Application>Microsoft Macintosh PowerPoint</Application>
  <PresentationFormat>Widescreen</PresentationFormat>
  <Paragraphs>119</Paragraphs>
  <Slides>18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Office Theme</vt:lpstr>
      <vt:lpstr>Progetto ingegneria del software Aesthetic Track</vt:lpstr>
      <vt:lpstr>Obiettivo</vt:lpstr>
      <vt:lpstr>Difficoltà incontrate</vt:lpstr>
      <vt:lpstr>Paradigma di programmazione/modellazione utilizzato e tools</vt:lpstr>
      <vt:lpstr>Tools utilizzati</vt:lpstr>
      <vt:lpstr>Software configuration management</vt:lpstr>
      <vt:lpstr>Software life cycle</vt:lpstr>
      <vt:lpstr>Requisiti</vt:lpstr>
      <vt:lpstr>Architettura</vt:lpstr>
      <vt:lpstr>Design Pattern</vt:lpstr>
      <vt:lpstr>Use Case Diagram</vt:lpstr>
      <vt:lpstr>Class Diagram</vt:lpstr>
      <vt:lpstr>State Machine Diagram</vt:lpstr>
      <vt:lpstr>Use Case Diagram</vt:lpstr>
      <vt:lpstr>Communication  &amp;  Sequence Diagram</vt:lpstr>
      <vt:lpstr>Implementazione</vt:lpstr>
      <vt:lpstr>Testing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ingegneria del software concessionaria</dc:title>
  <dc:creator>365 Pro Plus</dc:creator>
  <cp:lastModifiedBy>MATTEO NICOLI</cp:lastModifiedBy>
  <cp:revision>23</cp:revision>
  <dcterms:created xsi:type="dcterms:W3CDTF">2022-02-12T14:59:00Z</dcterms:created>
  <dcterms:modified xsi:type="dcterms:W3CDTF">2025-03-18T12:33:05Z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0x01010020BE48A2B77EEF4CB4FF24FD0340C2FE</vt:lpwstr>
  </property>
</Properties>
</file>